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20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aveSubsetFonts="1">
  <p:sldMasterIdLst>
    <p:sldMasterId id="2147483780" r:id="rId1"/>
  </p:sldMasterIdLst>
  <p:notesMasterIdLst>
    <p:notesMasterId r:id="rId27"/>
  </p:notesMasterIdLst>
  <p:handoutMasterIdLst>
    <p:handoutMasterId r:id="rId28"/>
  </p:handoutMasterIdLst>
  <p:sldIdLst>
    <p:sldId id="423" r:id="rId2"/>
    <p:sldId id="358" r:id="rId3"/>
    <p:sldId id="361" r:id="rId4"/>
    <p:sldId id="392" r:id="rId5"/>
    <p:sldId id="383" r:id="rId6"/>
    <p:sldId id="405" r:id="rId7"/>
    <p:sldId id="424" r:id="rId8"/>
    <p:sldId id="404" r:id="rId9"/>
    <p:sldId id="407" r:id="rId10"/>
    <p:sldId id="408" r:id="rId11"/>
    <p:sldId id="409" r:id="rId12"/>
    <p:sldId id="410" r:id="rId13"/>
    <p:sldId id="411" r:id="rId14"/>
    <p:sldId id="359" r:id="rId15"/>
    <p:sldId id="412" r:id="rId16"/>
    <p:sldId id="413" r:id="rId17"/>
    <p:sldId id="415" r:id="rId18"/>
    <p:sldId id="425" r:id="rId19"/>
    <p:sldId id="414" r:id="rId20"/>
    <p:sldId id="417" r:id="rId21"/>
    <p:sldId id="426" r:id="rId22"/>
    <p:sldId id="419" r:id="rId23"/>
    <p:sldId id="420" r:id="rId24"/>
    <p:sldId id="421" r:id="rId25"/>
    <p:sldId id="360" r:id="rId26"/>
  </p:sldIdLst>
  <p:sldSz cx="9144000" cy="6858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FFCC"/>
    <a:srgbClr val="007434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Aucun style, grille du tableau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4" autoAdjust="0"/>
    <p:restoredTop sz="94624" autoAdjust="0"/>
  </p:normalViewPr>
  <p:slideViewPr>
    <p:cSldViewPr>
      <p:cViewPr varScale="1">
        <p:scale>
          <a:sx n="47" d="100"/>
          <a:sy n="47" d="100"/>
        </p:scale>
        <p:origin x="-1176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5" d="100"/>
          <a:sy n="55" d="100"/>
        </p:scale>
        <p:origin x="-2904" y="-102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6" Type="http://schemas.openxmlformats.org/officeDocument/2006/relationships/image" Target="../media/image6.wmf"/><Relationship Id="rId5" Type="http://schemas.openxmlformats.org/officeDocument/2006/relationships/image" Target="../media/image5.wmf"/><Relationship Id="rId4" Type="http://schemas.openxmlformats.org/officeDocument/2006/relationships/image" Target="../media/image4.wmf"/></Relationships>
</file>

<file path=ppt/drawings/_rels/vmlDrawing10.vml.rels><?xml version="1.0" encoding="UTF-8" standalone="yes"?>
<Relationships xmlns="http://schemas.openxmlformats.org/package/2006/relationships"><Relationship Id="rId2" Type="http://schemas.openxmlformats.org/officeDocument/2006/relationships/image" Target="../media/image24.wmf"/><Relationship Id="rId1" Type="http://schemas.openxmlformats.org/officeDocument/2006/relationships/image" Target="../media/image23.wmf"/></Relationships>
</file>

<file path=ppt/drawings/_rels/vmlDrawing11.vml.rels><?xml version="1.0" encoding="UTF-8" standalone="yes"?>
<Relationships xmlns="http://schemas.openxmlformats.org/package/2006/relationships"><Relationship Id="rId3" Type="http://schemas.openxmlformats.org/officeDocument/2006/relationships/image" Target="../media/image7.wmf"/><Relationship Id="rId2" Type="http://schemas.openxmlformats.org/officeDocument/2006/relationships/image" Target="../media/image26.wmf"/><Relationship Id="rId1" Type="http://schemas.openxmlformats.org/officeDocument/2006/relationships/image" Target="../media/image25.wmf"/><Relationship Id="rId5" Type="http://schemas.openxmlformats.org/officeDocument/2006/relationships/image" Target="../media/image27.wmf"/><Relationship Id="rId4" Type="http://schemas.openxmlformats.org/officeDocument/2006/relationships/image" Target="../media/image8.wmf"/></Relationships>
</file>

<file path=ppt/drawings/_rels/vmlDrawing12.vml.rels><?xml version="1.0" encoding="UTF-8" standalone="yes"?>
<Relationships xmlns="http://schemas.openxmlformats.org/package/2006/relationships"><Relationship Id="rId3" Type="http://schemas.openxmlformats.org/officeDocument/2006/relationships/image" Target="../media/image10.wmf"/><Relationship Id="rId2" Type="http://schemas.openxmlformats.org/officeDocument/2006/relationships/image" Target="../media/image9.wmf"/><Relationship Id="rId1" Type="http://schemas.openxmlformats.org/officeDocument/2006/relationships/image" Target="../media/image28.wmf"/><Relationship Id="rId4" Type="http://schemas.openxmlformats.org/officeDocument/2006/relationships/image" Target="../media/image29.wmf"/></Relationships>
</file>

<file path=ppt/drawings/_rels/vmlDrawing13.vml.rels><?xml version="1.0" encoding="UTF-8" standalone="yes"?>
<Relationships xmlns="http://schemas.openxmlformats.org/package/2006/relationships"><Relationship Id="rId3" Type="http://schemas.openxmlformats.org/officeDocument/2006/relationships/image" Target="../media/image11.wmf"/><Relationship Id="rId2" Type="http://schemas.openxmlformats.org/officeDocument/2006/relationships/image" Target="../media/image12.wmf"/><Relationship Id="rId1" Type="http://schemas.openxmlformats.org/officeDocument/2006/relationships/image" Target="../media/image30.wmf"/></Relationships>
</file>

<file path=ppt/drawings/_rels/vmlDrawing14.vml.rels><?xml version="1.0" encoding="UTF-8" standalone="yes"?>
<Relationships xmlns="http://schemas.openxmlformats.org/package/2006/relationships"><Relationship Id="rId2" Type="http://schemas.openxmlformats.org/officeDocument/2006/relationships/image" Target="../media/image13.wmf"/><Relationship Id="rId1" Type="http://schemas.openxmlformats.org/officeDocument/2006/relationships/image" Target="../media/image31.wmf"/></Relationships>
</file>

<file path=ppt/drawings/_rels/vmlDrawing15.vml.rels><?xml version="1.0" encoding="UTF-8" standalone="yes"?>
<Relationships xmlns="http://schemas.openxmlformats.org/package/2006/relationships"><Relationship Id="rId3" Type="http://schemas.openxmlformats.org/officeDocument/2006/relationships/image" Target="../media/image14.wmf"/><Relationship Id="rId2" Type="http://schemas.openxmlformats.org/officeDocument/2006/relationships/image" Target="../media/image29.wmf"/><Relationship Id="rId1" Type="http://schemas.openxmlformats.org/officeDocument/2006/relationships/image" Target="../media/image32.wmf"/><Relationship Id="rId4" Type="http://schemas.openxmlformats.org/officeDocument/2006/relationships/image" Target="../media/image15.wmf"/></Relationships>
</file>

<file path=ppt/drawings/_rels/vmlDrawing16.vml.rels><?xml version="1.0" encoding="UTF-8" standalone="yes"?>
<Relationships xmlns="http://schemas.openxmlformats.org/package/2006/relationships"><Relationship Id="rId3" Type="http://schemas.openxmlformats.org/officeDocument/2006/relationships/image" Target="../media/image18.wmf"/><Relationship Id="rId2" Type="http://schemas.openxmlformats.org/officeDocument/2006/relationships/image" Target="../media/image34.wmf"/><Relationship Id="rId1" Type="http://schemas.openxmlformats.org/officeDocument/2006/relationships/image" Target="../media/image33.wmf"/><Relationship Id="rId5" Type="http://schemas.openxmlformats.org/officeDocument/2006/relationships/image" Target="../media/image16.wmf"/><Relationship Id="rId4" Type="http://schemas.openxmlformats.org/officeDocument/2006/relationships/image" Target="../media/image17.wmf"/></Relationships>
</file>

<file path=ppt/drawings/_rels/vmlDrawing17.vml.rels><?xml version="1.0" encoding="UTF-8" standalone="yes"?>
<Relationships xmlns="http://schemas.openxmlformats.org/package/2006/relationships"><Relationship Id="rId3" Type="http://schemas.openxmlformats.org/officeDocument/2006/relationships/image" Target="../media/image20.wmf"/><Relationship Id="rId2" Type="http://schemas.openxmlformats.org/officeDocument/2006/relationships/image" Target="../media/image36.wmf"/><Relationship Id="rId1" Type="http://schemas.openxmlformats.org/officeDocument/2006/relationships/image" Target="../media/image35.wmf"/><Relationship Id="rId4" Type="http://schemas.openxmlformats.org/officeDocument/2006/relationships/image" Target="../media/image19.wmf"/></Relationships>
</file>

<file path=ppt/drawings/_rels/vmlDrawing18.vml.rels><?xml version="1.0" encoding="UTF-8" standalone="yes"?>
<Relationships xmlns="http://schemas.openxmlformats.org/package/2006/relationships"><Relationship Id="rId3" Type="http://schemas.openxmlformats.org/officeDocument/2006/relationships/image" Target="../media/image21.wmf"/><Relationship Id="rId2" Type="http://schemas.openxmlformats.org/officeDocument/2006/relationships/image" Target="../media/image22.wmf"/><Relationship Id="rId1" Type="http://schemas.openxmlformats.org/officeDocument/2006/relationships/image" Target="../media/image37.wmf"/></Relationships>
</file>

<file path=ppt/drawings/_rels/vmlDrawing19.vml.rels><?xml version="1.0" encoding="UTF-8" standalone="yes"?>
<Relationships xmlns="http://schemas.openxmlformats.org/package/2006/relationships"><Relationship Id="rId3" Type="http://schemas.openxmlformats.org/officeDocument/2006/relationships/image" Target="../media/image40.wmf"/><Relationship Id="rId2" Type="http://schemas.openxmlformats.org/officeDocument/2006/relationships/image" Target="../media/image39.wmf"/><Relationship Id="rId1" Type="http://schemas.openxmlformats.org/officeDocument/2006/relationships/image" Target="../media/image38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8.wmf"/><Relationship Id="rId1" Type="http://schemas.openxmlformats.org/officeDocument/2006/relationships/image" Target="../media/image7.wmf"/></Relationships>
</file>

<file path=ppt/drawings/_rels/vmlDrawing20.vml.rels><?xml version="1.0" encoding="UTF-8" standalone="yes"?>
<Relationships xmlns="http://schemas.openxmlformats.org/package/2006/relationships"><Relationship Id="rId3" Type="http://schemas.openxmlformats.org/officeDocument/2006/relationships/image" Target="../media/image23.wmf"/><Relationship Id="rId2" Type="http://schemas.openxmlformats.org/officeDocument/2006/relationships/image" Target="../media/image42.wmf"/><Relationship Id="rId1" Type="http://schemas.openxmlformats.org/officeDocument/2006/relationships/image" Target="../media/image41.wmf"/><Relationship Id="rId4" Type="http://schemas.openxmlformats.org/officeDocument/2006/relationships/image" Target="../media/image24.wmf"/></Relationships>
</file>

<file path=ppt/drawings/_rels/vmlDrawing3.vml.rels><?xml version="1.0" encoding="UTF-8" standalone="yes"?>
<Relationships xmlns="http://schemas.openxmlformats.org/package/2006/relationships"><Relationship Id="rId2" Type="http://schemas.openxmlformats.org/officeDocument/2006/relationships/image" Target="../media/image10.wmf"/><Relationship Id="rId1" Type="http://schemas.openxmlformats.org/officeDocument/2006/relationships/image" Target="../media/image9.wmf"/></Relationships>
</file>

<file path=ppt/drawings/_rels/vmlDrawing4.vml.rels><?xml version="1.0" encoding="UTF-8" standalone="yes"?>
<Relationships xmlns="http://schemas.openxmlformats.org/package/2006/relationships"><Relationship Id="rId2" Type="http://schemas.openxmlformats.org/officeDocument/2006/relationships/image" Target="../media/image12.wmf"/><Relationship Id="rId1" Type="http://schemas.openxmlformats.org/officeDocument/2006/relationships/image" Target="../media/image11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3.wmf"/></Relationships>
</file>

<file path=ppt/drawings/_rels/vmlDrawing6.vml.rels><?xml version="1.0" encoding="UTF-8" standalone="yes"?>
<Relationships xmlns="http://schemas.openxmlformats.org/package/2006/relationships"><Relationship Id="rId2" Type="http://schemas.openxmlformats.org/officeDocument/2006/relationships/image" Target="../media/image15.wmf"/><Relationship Id="rId1" Type="http://schemas.openxmlformats.org/officeDocument/2006/relationships/image" Target="../media/image14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18.wmf"/><Relationship Id="rId2" Type="http://schemas.openxmlformats.org/officeDocument/2006/relationships/image" Target="../media/image17.wmf"/><Relationship Id="rId1" Type="http://schemas.openxmlformats.org/officeDocument/2006/relationships/image" Target="../media/image16.wmf"/></Relationships>
</file>

<file path=ppt/drawings/_rels/vmlDrawing8.vml.rels><?xml version="1.0" encoding="UTF-8" standalone="yes"?>
<Relationships xmlns="http://schemas.openxmlformats.org/package/2006/relationships"><Relationship Id="rId2" Type="http://schemas.openxmlformats.org/officeDocument/2006/relationships/image" Target="../media/image20.wmf"/><Relationship Id="rId1" Type="http://schemas.openxmlformats.org/officeDocument/2006/relationships/image" Target="../media/image19.wmf"/></Relationships>
</file>

<file path=ppt/drawings/_rels/vmlDrawing9.vml.rels><?xml version="1.0" encoding="UTF-8" standalone="yes"?>
<Relationships xmlns="http://schemas.openxmlformats.org/package/2006/relationships"><Relationship Id="rId2" Type="http://schemas.openxmlformats.org/officeDocument/2006/relationships/image" Target="../media/image22.wmf"/><Relationship Id="rId1" Type="http://schemas.openxmlformats.org/officeDocument/2006/relationships/image" Target="../media/image21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EB03783A-9823-4710-ABA6-BA4A9FB96D82}" type="datetimeFigureOut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r>
              <a:rPr lang="fr-FR"/>
              <a:t>MS</a:t>
            </a:r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8BBD403B-47BB-4922-A4D8-67AB218C077A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</p:handoutMaster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16.wmf>
</file>

<file path=ppt/media/image17.wmf>
</file>

<file path=ppt/media/image18.wmf>
</file>

<file path=ppt/media/image19.wmf>
</file>

<file path=ppt/media/image2.wmf>
</file>

<file path=ppt/media/image20.wmf>
</file>

<file path=ppt/media/image21.wmf>
</file>

<file path=ppt/media/image22.wmf>
</file>

<file path=ppt/media/image23.wmf>
</file>

<file path=ppt/media/image24.wmf>
</file>

<file path=ppt/media/image25.wmf>
</file>

<file path=ppt/media/image26.wmf>
</file>

<file path=ppt/media/image27.wmf>
</file>

<file path=ppt/media/image28.wmf>
</file>

<file path=ppt/media/image29.wmf>
</file>

<file path=ppt/media/image3.wmf>
</file>

<file path=ppt/media/image30.wmf>
</file>

<file path=ppt/media/image31.wmf>
</file>

<file path=ppt/media/image32.wmf>
</file>

<file path=ppt/media/image33.wmf>
</file>

<file path=ppt/media/image34.wmf>
</file>

<file path=ppt/media/image35.wmf>
</file>

<file path=ppt/media/image36.wmf>
</file>

<file path=ppt/media/image37.wmf>
</file>

<file path=ppt/media/image38.wmf>
</file>

<file path=ppt/media/image39.wmf>
</file>

<file path=ppt/media/image4.wmf>
</file>

<file path=ppt/media/image40.wmf>
</file>

<file path=ppt/media/image41.wmf>
</file>

<file path=ppt/media/image42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356B1CC1-5135-4732-8DC7-7E1D2E7A85AE}" type="datetimeFigureOut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fr-FR" noProof="0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noProof="0" smtClean="0"/>
              <a:t>Cliquez pour modifier les styles du texte du masque</a:t>
            </a:r>
          </a:p>
          <a:p>
            <a:pPr lvl="1"/>
            <a:r>
              <a:rPr lang="fr-FR" noProof="0" smtClean="0"/>
              <a:t>Deuxième niveau</a:t>
            </a:r>
          </a:p>
          <a:p>
            <a:pPr lvl="2"/>
            <a:r>
              <a:rPr lang="fr-FR" noProof="0" smtClean="0"/>
              <a:t>Troisième niveau</a:t>
            </a:r>
          </a:p>
          <a:p>
            <a:pPr lvl="3"/>
            <a:r>
              <a:rPr lang="fr-FR" noProof="0" smtClean="0"/>
              <a:t>Quatrième niveau</a:t>
            </a:r>
          </a:p>
          <a:p>
            <a:pPr lvl="4"/>
            <a:r>
              <a:rPr lang="fr-FR" noProof="0" smtClean="0"/>
              <a:t>Cinquième niveau</a:t>
            </a:r>
            <a:endParaRPr lang="fr-FR" noProof="0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r>
              <a:rPr lang="fr-FR"/>
              <a:t>MS</a:t>
            </a: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2300C3D5-9724-46E0-B248-C33355A73E53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28676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949D494-3221-4F9F-AA6E-8D4126525EAC}" type="slidenum">
              <a:rPr lang="fr-FR" smtClean="0"/>
              <a:pPr/>
              <a:t>0</a:t>
            </a:fld>
            <a:endParaRPr lang="fr-FR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7891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CC53EE4-871B-4C19-B2F9-E0F0283AD608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9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891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8D6C28C-3748-4467-B24F-FCC754865A7A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10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993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AABA55A-54A8-4C7F-AB2D-BAB255B810D2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11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63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9209F7AE-18D7-4975-BA37-B8E9DDF1BB2F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12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987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9A9E35B9-929C-4831-A886-4CE3042CC732}" type="slidenum">
              <a:rPr lang="fr-FR" smtClean="0"/>
              <a:pPr>
                <a:defRPr/>
              </a:pPr>
              <a:t>13</a:t>
            </a:fld>
            <a:endParaRPr lang="fr-FR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3011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9049F664-131A-4092-9E55-54EA9E968A60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14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403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19778CF4-7304-4B0F-ABF1-0250A26486EA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15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505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6FC3568A-D6F7-4FD0-BC8E-44C3A91AFECA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16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6083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157872E6-1F0A-40F6-8D64-95B067DBC396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17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7107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690DF72-E073-44A7-AAFC-4624B5CD4069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18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969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043B1FC6-A72F-4EEE-8BF8-321F9AD18C8E}" type="slidenum">
              <a:rPr lang="fr-FR" smtClean="0"/>
              <a:pPr>
                <a:defRPr/>
              </a:pPr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8131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805A62A-2BEE-431B-9056-4C67D8BC9410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19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915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63FD39-B40C-42B8-8A86-3F9D58E175D5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20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017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E2DE169-1941-4D10-AB2C-A49AE9FBED68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21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03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79C89A3-6C40-4034-8212-6F4A5FA2A6BC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22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2227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93E040F6-D667-4258-8F7C-56CB77E94A6D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23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3251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2E43F1F2-F363-4E30-A8EB-7697F2FD0F06}" type="slidenum">
              <a:rPr lang="fr-FR" smtClean="0"/>
              <a:pPr>
                <a:defRPr/>
              </a:pPr>
              <a:t>24</a:t>
            </a:fld>
            <a:endParaRPr lang="fr-F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23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442479F-AE84-4E50-B51A-ADCFC18A9626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1747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0DE0A327-78A2-4E96-9A32-239CF857ED74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3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1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6075DB04-17F2-49FD-91E0-6E556E97C372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4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62E8F805-B157-4184-B731-398AA50F75C9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5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4819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07A1CF9-E3C6-4FAC-AF9C-669D000DE545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6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5843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A4DC6D0-3B24-4E0B-89FE-9635C525CE1F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7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7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6388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15CD8029-492A-448F-B546-5380579DB7AB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8</a:t>
            </a:fld>
            <a:endParaRPr lang="fr-FR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pPr>
              <a:defRPr/>
            </a:pPr>
            <a:r>
              <a:rPr lang="fr-FR"/>
              <a:t>MS</a:t>
            </a: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E01BBD-B22F-44EB-ACBD-3B8D45E4789B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489A72-2A1B-4521-B2C8-DAA67DF6EDC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9EA200-0DB8-4B33-B7C9-B83A86F5F28B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9381EE-F12C-41EB-85F9-3DBE1F5D4A5A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A9F375-0E5A-4B93-AD6E-840FC3570632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AFF58-8DFE-4CD0-94AE-191EADFA522A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E45E57-3CEA-4A1E-B6A4-4BDDDAE0B7F8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8410ED-3A6D-4C0A-BA73-F1602DCD5444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8BF97C-D5E3-4BC7-8016-B640ED1CAF92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D653E9-984B-4DBC-B786-CECF198DDA77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E58A29-4638-4F8F-82DC-00F27CE3A868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A6989B-F95B-400A-958F-B95D60ED3EC5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A67B24-7D0E-4154-B77F-ACDFED8F6561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A24313-FC9A-45C8-8DFB-53719B247E24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7E5CA2-6CA2-48BB-A237-80641A75B33D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5135F9-0BD6-4379-AD38-29CD49D87391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281BBC-28A7-4E59-A6D8-2FAC22BC675A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67BA30-0D54-4D17-8263-6F2E899DA52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705FEC-11E5-4616-8CE6-E082DB7E4AE8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66EEE0-760E-41EB-A91B-E46DF1ED2AF1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8107A6-75CD-4302-9ABA-EBFBEA74A38D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ACFCA6-4E73-4611-880E-005B69CB2584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  <p:transition>
    <p:wipe dir="r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alpha val="30196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</a:t>
            </a:r>
          </a:p>
        </p:txBody>
      </p:sp>
      <p:sp>
        <p:nvSpPr>
          <p:cNvPr id="2150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D9D954D-48C6-4AE5-B804-2C60AB59D0C3}" type="datetime1">
              <a:rPr lang="fr-FR"/>
              <a:pPr>
                <a:defRPr/>
              </a:pPr>
              <a:t>11/01/2015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529A96F-277C-4835-9C31-7D9981E963A8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  <p:sldLayoutId id="2147483790" r:id="rId10"/>
    <p:sldLayoutId id="2147483791" r:id="rId11"/>
  </p:sldLayoutIdLst>
  <p:transition>
    <p:wipe dir="r"/>
  </p:transition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0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8.vml"/><Relationship Id="rId5" Type="http://schemas.openxmlformats.org/officeDocument/2006/relationships/oleObject" Target="../embeddings/oleObject20.bin"/><Relationship Id="rId4" Type="http://schemas.openxmlformats.org/officeDocument/2006/relationships/oleObject" Target="../embeddings/oleObject19.bin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9.vml"/><Relationship Id="rId5" Type="http://schemas.openxmlformats.org/officeDocument/2006/relationships/oleObject" Target="../embeddings/oleObject22.bin"/><Relationship Id="rId4" Type="http://schemas.openxmlformats.org/officeDocument/2006/relationships/oleObject" Target="../embeddings/oleObject21.bin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3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0.vml"/><Relationship Id="rId5" Type="http://schemas.openxmlformats.org/officeDocument/2006/relationships/oleObject" Target="../embeddings/oleObject24.bin"/><Relationship Id="rId4" Type="http://schemas.openxmlformats.org/officeDocument/2006/relationships/oleObject" Target="../embeddings/oleObject23.bin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29.bin"/><Relationship Id="rId3" Type="http://schemas.openxmlformats.org/officeDocument/2006/relationships/notesSlide" Target="../notesSlides/notesSlide15.xml"/><Relationship Id="rId7" Type="http://schemas.openxmlformats.org/officeDocument/2006/relationships/oleObject" Target="../embeddings/oleObject28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1.vml"/><Relationship Id="rId6" Type="http://schemas.openxmlformats.org/officeDocument/2006/relationships/oleObject" Target="../embeddings/oleObject27.bin"/><Relationship Id="rId5" Type="http://schemas.openxmlformats.org/officeDocument/2006/relationships/oleObject" Target="../embeddings/oleObject26.bin"/><Relationship Id="rId4" Type="http://schemas.openxmlformats.org/officeDocument/2006/relationships/oleObject" Target="../embeddings/oleObject25.bin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6.xml"/><Relationship Id="rId7" Type="http://schemas.openxmlformats.org/officeDocument/2006/relationships/oleObject" Target="../embeddings/oleObject33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2.vml"/><Relationship Id="rId6" Type="http://schemas.openxmlformats.org/officeDocument/2006/relationships/oleObject" Target="../embeddings/oleObject32.bin"/><Relationship Id="rId5" Type="http://schemas.openxmlformats.org/officeDocument/2006/relationships/oleObject" Target="../embeddings/oleObject31.bin"/><Relationship Id="rId4" Type="http://schemas.openxmlformats.org/officeDocument/2006/relationships/oleObject" Target="../embeddings/oleObject30.bin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7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3.vml"/><Relationship Id="rId6" Type="http://schemas.openxmlformats.org/officeDocument/2006/relationships/oleObject" Target="../embeddings/oleObject36.bin"/><Relationship Id="rId5" Type="http://schemas.openxmlformats.org/officeDocument/2006/relationships/oleObject" Target="../embeddings/oleObject35.bin"/><Relationship Id="rId4" Type="http://schemas.openxmlformats.org/officeDocument/2006/relationships/oleObject" Target="../embeddings/oleObject34.bin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8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4.vml"/><Relationship Id="rId5" Type="http://schemas.openxmlformats.org/officeDocument/2006/relationships/oleObject" Target="../embeddings/oleObject38.bin"/><Relationship Id="rId4" Type="http://schemas.openxmlformats.org/officeDocument/2006/relationships/oleObject" Target="../embeddings/oleObject37.bin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9.xml"/><Relationship Id="rId7" Type="http://schemas.openxmlformats.org/officeDocument/2006/relationships/oleObject" Target="../embeddings/oleObject42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5.vml"/><Relationship Id="rId6" Type="http://schemas.openxmlformats.org/officeDocument/2006/relationships/oleObject" Target="../embeddings/oleObject41.bin"/><Relationship Id="rId5" Type="http://schemas.openxmlformats.org/officeDocument/2006/relationships/oleObject" Target="../embeddings/oleObject40.bin"/><Relationship Id="rId4" Type="http://schemas.openxmlformats.org/officeDocument/2006/relationships/oleObject" Target="../embeddings/oleObject39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47.bin"/><Relationship Id="rId3" Type="http://schemas.openxmlformats.org/officeDocument/2006/relationships/notesSlide" Target="../notesSlides/notesSlide20.xml"/><Relationship Id="rId7" Type="http://schemas.openxmlformats.org/officeDocument/2006/relationships/oleObject" Target="../embeddings/oleObject46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6.vml"/><Relationship Id="rId6" Type="http://schemas.openxmlformats.org/officeDocument/2006/relationships/oleObject" Target="../embeddings/oleObject45.bin"/><Relationship Id="rId5" Type="http://schemas.openxmlformats.org/officeDocument/2006/relationships/oleObject" Target="../embeddings/oleObject44.bin"/><Relationship Id="rId4" Type="http://schemas.openxmlformats.org/officeDocument/2006/relationships/oleObject" Target="../embeddings/oleObject43.bin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1.xml"/><Relationship Id="rId7" Type="http://schemas.openxmlformats.org/officeDocument/2006/relationships/oleObject" Target="../embeddings/oleObject5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7.vml"/><Relationship Id="rId6" Type="http://schemas.openxmlformats.org/officeDocument/2006/relationships/oleObject" Target="../embeddings/oleObject50.bin"/><Relationship Id="rId5" Type="http://schemas.openxmlformats.org/officeDocument/2006/relationships/oleObject" Target="../embeddings/oleObject49.bin"/><Relationship Id="rId4" Type="http://schemas.openxmlformats.org/officeDocument/2006/relationships/oleObject" Target="../embeddings/oleObject48.bin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2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8.vml"/><Relationship Id="rId6" Type="http://schemas.openxmlformats.org/officeDocument/2006/relationships/oleObject" Target="../embeddings/oleObject54.bin"/><Relationship Id="rId5" Type="http://schemas.openxmlformats.org/officeDocument/2006/relationships/oleObject" Target="../embeddings/oleObject53.bin"/><Relationship Id="rId4" Type="http://schemas.openxmlformats.org/officeDocument/2006/relationships/oleObject" Target="../embeddings/oleObject52.bin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3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9.vml"/><Relationship Id="rId6" Type="http://schemas.openxmlformats.org/officeDocument/2006/relationships/oleObject" Target="../embeddings/oleObject57.bin"/><Relationship Id="rId5" Type="http://schemas.openxmlformats.org/officeDocument/2006/relationships/oleObject" Target="../embeddings/oleObject56.bin"/><Relationship Id="rId4" Type="http://schemas.openxmlformats.org/officeDocument/2006/relationships/oleObject" Target="../embeddings/oleObject55.bin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4.xml"/><Relationship Id="rId7" Type="http://schemas.openxmlformats.org/officeDocument/2006/relationships/oleObject" Target="../embeddings/oleObject6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20.vml"/><Relationship Id="rId6" Type="http://schemas.openxmlformats.org/officeDocument/2006/relationships/oleObject" Target="../embeddings/oleObject60.bin"/><Relationship Id="rId5" Type="http://schemas.openxmlformats.org/officeDocument/2006/relationships/oleObject" Target="../embeddings/oleObject59.bin"/><Relationship Id="rId4" Type="http://schemas.openxmlformats.org/officeDocument/2006/relationships/oleObject" Target="../embeddings/oleObject58.bin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5.bin"/><Relationship Id="rId3" Type="http://schemas.openxmlformats.org/officeDocument/2006/relationships/notesSlide" Target="../notesSlides/notesSlide3.xml"/><Relationship Id="rId7" Type="http://schemas.openxmlformats.org/officeDocument/2006/relationships/oleObject" Target="../embeddings/oleObject4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5" Type="http://schemas.openxmlformats.org/officeDocument/2006/relationships/oleObject" Target="../embeddings/oleObject2.bin"/><Relationship Id="rId4" Type="http://schemas.openxmlformats.org/officeDocument/2006/relationships/oleObject" Target="../embeddings/oleObject1.bin"/><Relationship Id="rId9" Type="http://schemas.openxmlformats.org/officeDocument/2006/relationships/oleObject" Target="../embeddings/oleObject6.bin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8.bin"/><Relationship Id="rId4" Type="http://schemas.openxmlformats.org/officeDocument/2006/relationships/oleObject" Target="../embeddings/oleObject7.bin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5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3.vml"/><Relationship Id="rId5" Type="http://schemas.openxmlformats.org/officeDocument/2006/relationships/oleObject" Target="../embeddings/oleObject10.bin"/><Relationship Id="rId4" Type="http://schemas.openxmlformats.org/officeDocument/2006/relationships/oleObject" Target="../embeddings/oleObject9.bin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6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4.vml"/><Relationship Id="rId5" Type="http://schemas.openxmlformats.org/officeDocument/2006/relationships/oleObject" Target="../embeddings/oleObject12.bin"/><Relationship Id="rId4" Type="http://schemas.openxmlformats.org/officeDocument/2006/relationships/oleObject" Target="../embeddings/oleObject11.bin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7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5.vml"/><Relationship Id="rId4" Type="http://schemas.openxmlformats.org/officeDocument/2006/relationships/oleObject" Target="../embeddings/oleObject13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8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6.vml"/><Relationship Id="rId5" Type="http://schemas.openxmlformats.org/officeDocument/2006/relationships/oleObject" Target="../embeddings/oleObject15.bin"/><Relationship Id="rId4" Type="http://schemas.openxmlformats.org/officeDocument/2006/relationships/oleObject" Target="../embeddings/oleObject14.bin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9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18.bin"/><Relationship Id="rId5" Type="http://schemas.openxmlformats.org/officeDocument/2006/relationships/oleObject" Target="../embeddings/oleObject17.bin"/><Relationship Id="rId4" Type="http://schemas.openxmlformats.org/officeDocument/2006/relationships/oleObject" Target="../embeddings/oleObject16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re 1"/>
          <p:cNvSpPr txBox="1">
            <a:spLocks/>
          </p:cNvSpPr>
          <p:nvPr/>
        </p:nvSpPr>
        <p:spPr bwMode="auto">
          <a:xfrm>
            <a:off x="0" y="4032250"/>
            <a:ext cx="9144000" cy="1341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2400" dirty="0">
                <a:latin typeface="Arial" pitchFamily="34" charset="0"/>
                <a:ea typeface="+mj-ea"/>
                <a:cs typeface="Arial" pitchFamily="34" charset="0"/>
              </a:rPr>
              <a:t>Calcul mental et automatismes – IREM de Clermont-Ferrand</a:t>
            </a:r>
          </a:p>
        </p:txBody>
      </p:sp>
      <p:sp>
        <p:nvSpPr>
          <p:cNvPr id="4" name="Rectangle à coins arrondis 3"/>
          <p:cNvSpPr/>
          <p:nvPr/>
        </p:nvSpPr>
        <p:spPr>
          <a:xfrm>
            <a:off x="612775" y="1628775"/>
            <a:ext cx="7918450" cy="2160588"/>
          </a:xfrm>
          <a:prstGeom prst="roundRect">
            <a:avLst/>
          </a:prstGeom>
          <a:solidFill>
            <a:schemeClr val="bg1">
              <a:lumMod val="65000"/>
              <a:alpha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0000"/>
              </a:srgbClr>
            </a:outerShdw>
            <a:softEdge rad="12700"/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fr-FR" sz="6600" b="1" cap="small" dirty="0">
                <a:solidFill>
                  <a:srgbClr val="002060">
                    <a:lumMod val="75000"/>
                    <a:lumOff val="25000"/>
                  </a:srgbClr>
                </a:solidFill>
                <a:latin typeface="Georgia" pitchFamily="18" charset="0"/>
                <a:cs typeface="Arial" pitchFamily="34" charset="0"/>
              </a:rPr>
              <a:t>Racines carrées </a:t>
            </a:r>
            <a:r>
              <a:rPr lang="fr-FR" sz="6600" b="1" cap="small" dirty="0">
                <a:solidFill>
                  <a:schemeClr val="accent6">
                    <a:lumMod val="75000"/>
                    <a:lumOff val="25000"/>
                  </a:schemeClr>
                </a:solidFill>
                <a:latin typeface="Georgia" pitchFamily="18" charset="0"/>
                <a:ea typeface="+mj-ea"/>
                <a:cs typeface="Arial" pitchFamily="34" charset="0"/>
              </a:rPr>
              <a:t/>
            </a:r>
            <a:br>
              <a:rPr lang="fr-FR" sz="6600" b="1" cap="small" dirty="0">
                <a:solidFill>
                  <a:schemeClr val="accent6">
                    <a:lumMod val="75000"/>
                    <a:lumOff val="25000"/>
                  </a:schemeClr>
                </a:solidFill>
                <a:latin typeface="Georgia" pitchFamily="18" charset="0"/>
                <a:ea typeface="+mj-ea"/>
                <a:cs typeface="Arial" pitchFamily="34" charset="0"/>
              </a:rPr>
            </a:br>
            <a:r>
              <a:rPr lang="fr-FR" sz="6600" b="1" cap="small" dirty="0">
                <a:solidFill>
                  <a:schemeClr val="accent6">
                    <a:lumMod val="75000"/>
                    <a:lumOff val="25000"/>
                  </a:schemeClr>
                </a:solidFill>
                <a:latin typeface="Georgia" pitchFamily="18" charset="0"/>
                <a:ea typeface="+mj-ea"/>
                <a:cs typeface="Arial" pitchFamily="34" charset="0"/>
              </a:rPr>
              <a:t>Série </a:t>
            </a:r>
            <a:r>
              <a:rPr lang="fr-FR" sz="6600" b="1" cap="small" dirty="0" smtClean="0">
                <a:solidFill>
                  <a:schemeClr val="accent6">
                    <a:lumMod val="75000"/>
                    <a:lumOff val="25000"/>
                  </a:schemeClr>
                </a:solidFill>
                <a:latin typeface="Georgia" pitchFamily="18" charset="0"/>
                <a:ea typeface="+mj-ea"/>
                <a:cs typeface="Arial" pitchFamily="34" charset="0"/>
              </a:rPr>
              <a:t>3</a:t>
            </a:r>
            <a:endParaRPr lang="fr-FR" dirty="0">
              <a:solidFill>
                <a:schemeClr val="accent6">
                  <a:lumMod val="75000"/>
                  <a:lumOff val="25000"/>
                </a:schemeClr>
              </a:solidFill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N°7</a:t>
            </a:r>
          </a:p>
        </p:txBody>
      </p:sp>
      <p:grpSp>
        <p:nvGrpSpPr>
          <p:cNvPr id="8197" name="Groupe 3"/>
          <p:cNvGrpSpPr>
            <a:grpSpLocks/>
          </p:cNvGrpSpPr>
          <p:nvPr/>
        </p:nvGrpSpPr>
        <p:grpSpPr bwMode="auto">
          <a:xfrm>
            <a:off x="-180975" y="1844675"/>
            <a:ext cx="9361488" cy="3313113"/>
            <a:chOff x="-288032" y="1844824"/>
            <a:chExt cx="9361040" cy="3312368"/>
          </a:xfrm>
        </p:grpSpPr>
        <p:sp>
          <p:nvSpPr>
            <p:cNvPr id="5" name="Titre 1"/>
            <p:cNvSpPr txBox="1">
              <a:spLocks/>
            </p:cNvSpPr>
            <p:nvPr/>
          </p:nvSpPr>
          <p:spPr bwMode="auto">
            <a:xfrm>
              <a:off x="-288032" y="1844824"/>
              <a:ext cx="9361040" cy="33123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La racine carrée de         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      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...</a:t>
              </a:r>
              <a:endParaRPr lang="fr-FR" sz="6000" dirty="0">
                <a:latin typeface="Times New Roman" pitchFamily="18" charset="0"/>
                <a:ea typeface="+mj-ea"/>
                <a:cs typeface="Times New Roman" pitchFamily="18" charset="0"/>
              </a:endParaRP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3528656" y="3677975"/>
            <a:ext cx="2095400" cy="1052275"/>
          </p:xfrm>
          <a:graphic>
            <a:graphicData uri="http://schemas.openxmlformats.org/presentationml/2006/ole">
              <p:oleObj spid="_x0000_s8194" name="Équation" r:id="rId4" imgW="368280" imgH="203040" progId="Equation.3">
                <p:embed/>
              </p:oleObj>
            </a:graphicData>
          </a:graphic>
        </p:graphicFrame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5976811" y="2304526"/>
            <a:ext cx="2601788" cy="1052275"/>
          </p:xfrm>
          <a:graphic>
            <a:graphicData uri="http://schemas.openxmlformats.org/presentationml/2006/ole">
              <p:oleObj spid="_x0000_s8195" name="Équation" r:id="rId5" imgW="457200" imgH="203040" progId="Equation.3">
                <p:embed/>
              </p:oleObj>
            </a:graphicData>
          </a:graphic>
        </p:graphicFrame>
      </p:grp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N°8</a:t>
            </a:r>
          </a:p>
        </p:txBody>
      </p:sp>
      <p:grpSp>
        <p:nvGrpSpPr>
          <p:cNvPr id="9221" name="Groupe 5"/>
          <p:cNvGrpSpPr>
            <a:grpSpLocks/>
          </p:cNvGrpSpPr>
          <p:nvPr/>
        </p:nvGrpSpPr>
        <p:grpSpPr bwMode="auto">
          <a:xfrm>
            <a:off x="36513" y="1844675"/>
            <a:ext cx="9144000" cy="3313113"/>
            <a:chOff x="3924944" y="1844824"/>
            <a:chExt cx="9144000" cy="3312368"/>
          </a:xfrm>
        </p:grpSpPr>
        <p:sp>
          <p:nvSpPr>
            <p:cNvPr id="7" name="Titre 1"/>
            <p:cNvSpPr txBox="1">
              <a:spLocks/>
            </p:cNvSpPr>
            <p:nvPr/>
          </p:nvSpPr>
          <p:spPr bwMode="auto">
            <a:xfrm>
              <a:off x="3924944" y="1844824"/>
              <a:ext cx="9144000" cy="33123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L’inverse de         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      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...</a:t>
              </a:r>
              <a:endParaRPr lang="fr-FR" sz="6000" dirty="0">
                <a:latin typeface="Times New Roman" pitchFamily="18" charset="0"/>
                <a:ea typeface="+mj-ea"/>
                <a:cs typeface="Times New Roman" pitchFamily="18" charset="0"/>
              </a:endParaRP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7668343" y="3609454"/>
            <a:ext cx="2376487" cy="1187183"/>
          </p:xfrm>
          <a:graphic>
            <a:graphicData uri="http://schemas.openxmlformats.org/presentationml/2006/ole">
              <p:oleObj spid="_x0000_s9218" name="Équation" r:id="rId4" imgW="393480" imgH="215640" progId="Equation.3">
                <p:embed/>
              </p:oleObj>
            </a:graphicData>
          </a:graphic>
        </p:graphicFrame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9036495" y="2243196"/>
            <a:ext cx="2374900" cy="1185596"/>
          </p:xfrm>
          <a:graphic>
            <a:graphicData uri="http://schemas.openxmlformats.org/presentationml/2006/ole">
              <p:oleObj spid="_x0000_s9219" name="Équation" r:id="rId5" imgW="393480" imgH="215640" progId="Equation.3">
                <p:embed/>
              </p:oleObj>
            </a:graphicData>
          </a:graphic>
        </p:graphicFrame>
      </p:grp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N°9</a:t>
            </a:r>
          </a:p>
        </p:txBody>
      </p:sp>
      <p:sp>
        <p:nvSpPr>
          <p:cNvPr id="4" name="Titre 1"/>
          <p:cNvSpPr txBox="1">
            <a:spLocks/>
          </p:cNvSpPr>
          <p:nvPr/>
        </p:nvSpPr>
        <p:spPr bwMode="auto">
          <a:xfrm>
            <a:off x="-36513" y="2492375"/>
            <a:ext cx="9144001" cy="1944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La racine carrée de 10</a:t>
            </a:r>
            <a:r>
              <a:rPr lang="fr-FR" sz="6000" baseline="30000" dirty="0">
                <a:latin typeface="Times New Roman" pitchFamily="18" charset="0"/>
                <a:ea typeface="+mj-ea"/>
                <a:cs typeface="Times New Roman" pitchFamily="18" charset="0"/>
              </a:rPr>
              <a:t>16</a:t>
            </a: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est 10</a:t>
            </a:r>
            <a:r>
              <a:rPr lang="fr-FR" sz="6000" baseline="30000" dirty="0">
                <a:latin typeface="Times New Roman" pitchFamily="18" charset="0"/>
                <a:ea typeface="+mj-ea"/>
                <a:cs typeface="Times New Roman" pitchFamily="18" charset="0"/>
              </a:rPr>
              <a:t>4</a:t>
            </a:r>
            <a:endParaRPr lang="fr-FR" sz="6000" dirty="0"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N°10</a:t>
            </a:r>
          </a:p>
        </p:txBody>
      </p:sp>
      <p:grpSp>
        <p:nvGrpSpPr>
          <p:cNvPr id="10245" name="Groupe 3"/>
          <p:cNvGrpSpPr>
            <a:grpSpLocks/>
          </p:cNvGrpSpPr>
          <p:nvPr/>
        </p:nvGrpSpPr>
        <p:grpSpPr bwMode="auto">
          <a:xfrm>
            <a:off x="0" y="1844675"/>
            <a:ext cx="9144000" cy="3313113"/>
            <a:chOff x="0" y="1844824"/>
            <a:chExt cx="9144000" cy="3312368"/>
          </a:xfrm>
        </p:grpSpPr>
        <p:sp>
          <p:nvSpPr>
            <p:cNvPr id="5" name="Titre 1"/>
            <p:cNvSpPr txBox="1">
              <a:spLocks/>
            </p:cNvSpPr>
            <p:nvPr/>
          </p:nvSpPr>
          <p:spPr bwMode="auto">
            <a:xfrm>
              <a:off x="0" y="1844824"/>
              <a:ext cx="9144000" cy="33123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Le quotient de          par 5 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...</a:t>
              </a:r>
              <a:endParaRPr lang="fr-FR" sz="6000" dirty="0">
                <a:latin typeface="Times New Roman" pitchFamily="18" charset="0"/>
                <a:ea typeface="+mj-ea"/>
                <a:cs typeface="Times New Roman" pitchFamily="18" charset="0"/>
              </a:endParaRP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4932040" y="2276872"/>
            <a:ext cx="1914525" cy="1255713"/>
          </p:xfrm>
          <a:graphic>
            <a:graphicData uri="http://schemas.openxmlformats.org/presentationml/2006/ole">
              <p:oleObj spid="_x0000_s10242" name="Équation" r:id="rId4" imgW="317160" imgH="228600" progId="Equation.3">
                <p:embed/>
              </p:oleObj>
            </a:graphicData>
          </a:graphic>
        </p:graphicFrame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4211960" y="3683298"/>
            <a:ext cx="1301750" cy="1185862"/>
          </p:xfrm>
          <a:graphic>
            <a:graphicData uri="http://schemas.openxmlformats.org/presentationml/2006/ole">
              <p:oleObj spid="_x0000_s10243" name="Équation" r:id="rId5" imgW="215640" imgH="215640" progId="Equation.3">
                <p:embed/>
              </p:oleObj>
            </a:graphicData>
          </a:graphic>
        </p:graphicFrame>
      </p:grp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2714625"/>
            <a:ext cx="9144000" cy="1143000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fr-FR" sz="8000" cap="small" dirty="0" smtClean="0">
                <a:solidFill>
                  <a:schemeClr val="accent5"/>
                </a:solidFill>
                <a:latin typeface="Georgia" pitchFamily="18" charset="0"/>
                <a:cs typeface="Arial" pitchFamily="34" charset="0"/>
              </a:rPr>
              <a:t>Correction</a:t>
            </a:r>
            <a:endParaRPr lang="fr-FR" sz="8000" cap="small" dirty="0">
              <a:solidFill>
                <a:schemeClr val="accent5"/>
              </a:solidFill>
              <a:latin typeface="Georgia" pitchFamily="18" charset="0"/>
              <a:cs typeface="Arial" pitchFamily="34" charset="0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71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fr-FR"/>
          </a:p>
        </p:txBody>
      </p:sp>
      <p:sp>
        <p:nvSpPr>
          <p:cNvPr id="11272" name="Rectangle 9"/>
          <p:cNvSpPr>
            <a:spLocks noChangeArrowheads="1"/>
          </p:cNvSpPr>
          <p:nvPr/>
        </p:nvSpPr>
        <p:spPr bwMode="auto">
          <a:xfrm>
            <a:off x="0" y="209550"/>
            <a:ext cx="9144000" cy="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fr-FR"/>
          </a:p>
        </p:txBody>
      </p:sp>
      <p:sp>
        <p:nvSpPr>
          <p:cNvPr id="9" name="Titre 1"/>
          <p:cNvSpPr txBox="1">
            <a:spLocks/>
          </p:cNvSpPr>
          <p:nvPr/>
        </p:nvSpPr>
        <p:spPr bwMode="auto">
          <a:xfrm>
            <a:off x="0" y="15240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N°1</a:t>
            </a:r>
          </a:p>
        </p:txBody>
      </p:sp>
      <p:graphicFrame>
        <p:nvGraphicFramePr>
          <p:cNvPr id="6" name="Object 39"/>
          <p:cNvGraphicFramePr>
            <a:graphicFrameLocks noChangeAspect="1"/>
          </p:cNvGraphicFramePr>
          <p:nvPr/>
        </p:nvGraphicFramePr>
        <p:xfrm>
          <a:off x="395288" y="3357563"/>
          <a:ext cx="4752975" cy="795337"/>
        </p:xfrm>
        <a:graphic>
          <a:graphicData uri="http://schemas.openxmlformats.org/presentationml/2006/ole">
            <p:oleObj spid="_x0000_s11266" name="Équation" r:id="rId4" imgW="1079280" imgH="215640" progId="Equation.3">
              <p:embed/>
            </p:oleObj>
          </a:graphicData>
        </a:graphic>
      </p:graphicFrame>
      <p:sp>
        <p:nvSpPr>
          <p:cNvPr id="8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FAUX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sp>
        <p:nvSpPr>
          <p:cNvPr id="10" name="Pensées 9"/>
          <p:cNvSpPr/>
          <p:nvPr/>
        </p:nvSpPr>
        <p:spPr>
          <a:xfrm>
            <a:off x="-36513" y="5229225"/>
            <a:ext cx="4608513" cy="1655763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endParaRPr lang="fr-FR" sz="2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11" name="Object 39"/>
          <p:cNvGraphicFramePr>
            <a:graphicFrameLocks noChangeAspect="1"/>
          </p:cNvGraphicFramePr>
          <p:nvPr/>
        </p:nvGraphicFramePr>
        <p:xfrm>
          <a:off x="682625" y="5373688"/>
          <a:ext cx="2795588" cy="1216025"/>
        </p:xfrm>
        <a:graphic>
          <a:graphicData uri="http://schemas.openxmlformats.org/presentationml/2006/ole">
            <p:oleObj spid="_x0000_s11267" name="Équation" r:id="rId5" imgW="901440" imgH="406080" progId="Equation.3">
              <p:embed/>
            </p:oleObj>
          </a:graphicData>
        </a:graphic>
      </p:graphicFrame>
      <p:sp>
        <p:nvSpPr>
          <p:cNvPr id="12" name="Titre 1"/>
          <p:cNvSpPr txBox="1">
            <a:spLocks/>
          </p:cNvSpPr>
          <p:nvPr/>
        </p:nvSpPr>
        <p:spPr bwMode="auto">
          <a:xfrm>
            <a:off x="-36513" y="1260475"/>
            <a:ext cx="9144001" cy="1304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La moitié de         est    </a:t>
            </a:r>
            <a:r>
              <a:rPr lang="fr-FR" sz="6000" dirty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….</a:t>
            </a: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  </a:t>
            </a:r>
          </a:p>
        </p:txBody>
      </p:sp>
      <p:graphicFrame>
        <p:nvGraphicFramePr>
          <p:cNvPr id="1032" name="Object 39"/>
          <p:cNvGraphicFramePr>
            <a:graphicFrameLocks noChangeAspect="1"/>
          </p:cNvGraphicFramePr>
          <p:nvPr/>
        </p:nvGraphicFramePr>
        <p:xfrm>
          <a:off x="4248150" y="1341438"/>
          <a:ext cx="1841500" cy="1255712"/>
        </p:xfrm>
        <a:graphic>
          <a:graphicData uri="http://schemas.openxmlformats.org/presentationml/2006/ole">
            <p:oleObj spid="_x0000_s11268" name="Équation" r:id="rId6" imgW="304560" imgH="228600" progId="Equation.3">
              <p:embed/>
            </p:oleObj>
          </a:graphicData>
        </a:graphic>
      </p:graphicFrame>
      <p:graphicFrame>
        <p:nvGraphicFramePr>
          <p:cNvPr id="2" name="Object 39"/>
          <p:cNvGraphicFramePr>
            <a:graphicFrameLocks noChangeAspect="1"/>
          </p:cNvGraphicFramePr>
          <p:nvPr/>
        </p:nvGraphicFramePr>
        <p:xfrm>
          <a:off x="6840538" y="1341438"/>
          <a:ext cx="1457325" cy="1255712"/>
        </p:xfrm>
        <a:graphic>
          <a:graphicData uri="http://schemas.openxmlformats.org/presentationml/2006/ole">
            <p:oleObj spid="_x0000_s11269" name="Équation" r:id="rId7" imgW="241200" imgH="228600" progId="Equation.3">
              <p:embed/>
            </p:oleObj>
          </a:graphicData>
        </a:graphic>
      </p:graphicFrame>
      <p:graphicFrame>
        <p:nvGraphicFramePr>
          <p:cNvPr id="3" name="Object 39"/>
          <p:cNvGraphicFramePr>
            <a:graphicFrameLocks noChangeAspect="1"/>
          </p:cNvGraphicFramePr>
          <p:nvPr/>
        </p:nvGraphicFramePr>
        <p:xfrm>
          <a:off x="539750" y="4149725"/>
          <a:ext cx="3600450" cy="822325"/>
        </p:xfrm>
        <a:graphic>
          <a:graphicData uri="http://schemas.openxmlformats.org/presentationml/2006/ole">
            <p:oleObj spid="_x0000_s11270" name="Équation" r:id="rId8" imgW="838080" imgH="22860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2000"/>
                            </p:stCondLst>
                            <p:childTnLst>
                              <p:par>
                                <p:cTn id="12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2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5000"/>
                            </p:stCondLst>
                            <p:childTnLst>
                              <p:par>
                                <p:cTn id="22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0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re 1"/>
          <p:cNvSpPr txBox="1">
            <a:spLocks/>
          </p:cNvSpPr>
          <p:nvPr/>
        </p:nvSpPr>
        <p:spPr bwMode="auto">
          <a:xfrm>
            <a:off x="0" y="1260475"/>
            <a:ext cx="9144000" cy="1439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Le triple de        est    </a:t>
            </a:r>
            <a:r>
              <a:rPr lang="fr-FR" sz="6000" dirty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….</a:t>
            </a: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</p:txBody>
      </p:sp>
      <p:sp>
        <p:nvSpPr>
          <p:cNvPr id="9" name="Pensées 8"/>
          <p:cNvSpPr/>
          <p:nvPr/>
        </p:nvSpPr>
        <p:spPr>
          <a:xfrm>
            <a:off x="-36513" y="5589588"/>
            <a:ext cx="6911976" cy="1295400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endParaRPr lang="fr-FR" sz="2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N°2</a:t>
            </a:r>
          </a:p>
        </p:txBody>
      </p:sp>
      <p:graphicFrame>
        <p:nvGraphicFramePr>
          <p:cNvPr id="4" name="Object 39"/>
          <p:cNvGraphicFramePr>
            <a:graphicFrameLocks noChangeAspect="1"/>
          </p:cNvGraphicFramePr>
          <p:nvPr/>
        </p:nvGraphicFramePr>
        <p:xfrm>
          <a:off x="179388" y="4076700"/>
          <a:ext cx="5761037" cy="820738"/>
        </p:xfrm>
        <a:graphic>
          <a:graphicData uri="http://schemas.openxmlformats.org/presentationml/2006/ole">
            <p:oleObj spid="_x0000_s12290" name="Équation" r:id="rId4" imgW="1269720" imgH="215640" progId="Equation.3">
              <p:embed/>
            </p:oleObj>
          </a:graphicData>
        </a:graphic>
      </p:graphicFrame>
      <p:sp>
        <p:nvSpPr>
          <p:cNvPr id="5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VRAI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graphicFrame>
        <p:nvGraphicFramePr>
          <p:cNvPr id="1032" name="Object 39"/>
          <p:cNvGraphicFramePr>
            <a:graphicFrameLocks noChangeAspect="1"/>
          </p:cNvGraphicFramePr>
          <p:nvPr/>
        </p:nvGraphicFramePr>
        <p:xfrm>
          <a:off x="4117975" y="1381125"/>
          <a:ext cx="1533525" cy="1255713"/>
        </p:xfrm>
        <a:graphic>
          <a:graphicData uri="http://schemas.openxmlformats.org/presentationml/2006/ole">
            <p:oleObj spid="_x0000_s12291" name="Équation" r:id="rId5" imgW="253800" imgH="228600" progId="Equation.3">
              <p:embed/>
            </p:oleObj>
          </a:graphicData>
        </a:graphic>
      </p:graphicFrame>
      <p:graphicFrame>
        <p:nvGraphicFramePr>
          <p:cNvPr id="2" name="Object 39"/>
          <p:cNvGraphicFramePr>
            <a:graphicFrameLocks noChangeAspect="1"/>
          </p:cNvGraphicFramePr>
          <p:nvPr/>
        </p:nvGraphicFramePr>
        <p:xfrm>
          <a:off x="6543675" y="1412875"/>
          <a:ext cx="1916113" cy="1255713"/>
        </p:xfrm>
        <a:graphic>
          <a:graphicData uri="http://schemas.openxmlformats.org/presentationml/2006/ole">
            <p:oleObj spid="_x0000_s12292" name="Équation" r:id="rId6" imgW="317160" imgH="228600" progId="Equation.3">
              <p:embed/>
            </p:oleObj>
          </a:graphicData>
        </a:graphic>
      </p:graphicFrame>
      <p:graphicFrame>
        <p:nvGraphicFramePr>
          <p:cNvPr id="76808" name="Object 39"/>
          <p:cNvGraphicFramePr>
            <a:graphicFrameLocks noChangeAspect="1"/>
          </p:cNvGraphicFramePr>
          <p:nvPr/>
        </p:nvGraphicFramePr>
        <p:xfrm>
          <a:off x="1014413" y="5676900"/>
          <a:ext cx="4205287" cy="1049338"/>
        </p:xfrm>
        <a:graphic>
          <a:graphicData uri="http://schemas.openxmlformats.org/presentationml/2006/ole">
            <p:oleObj spid="_x0000_s12293" name="Équation" r:id="rId7" imgW="1676160" imgH="45720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68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768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2000"/>
                            </p:stCondLst>
                            <p:childTnLst>
                              <p:par>
                                <p:cTn id="12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5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ensées 7"/>
          <p:cNvSpPr/>
          <p:nvPr/>
        </p:nvSpPr>
        <p:spPr>
          <a:xfrm>
            <a:off x="-36513" y="5589588"/>
            <a:ext cx="7345363" cy="1295400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fr-FR" sz="3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L’opposé d’un réel </a:t>
            </a:r>
            <a:r>
              <a:rPr lang="fr-FR" sz="32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fr-FR" sz="3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est – </a:t>
            </a:r>
            <a:r>
              <a:rPr lang="fr-FR" sz="32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endParaRPr lang="fr-FR" sz="3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N°3</a:t>
            </a:r>
          </a:p>
        </p:txBody>
      </p:sp>
      <p:graphicFrame>
        <p:nvGraphicFramePr>
          <p:cNvPr id="4" name="Object 39"/>
          <p:cNvGraphicFramePr>
            <a:graphicFrameLocks noChangeAspect="1"/>
          </p:cNvGraphicFramePr>
          <p:nvPr/>
        </p:nvGraphicFramePr>
        <p:xfrm>
          <a:off x="465138" y="4583113"/>
          <a:ext cx="3675062" cy="717550"/>
        </p:xfrm>
        <a:graphic>
          <a:graphicData uri="http://schemas.openxmlformats.org/presentationml/2006/ole">
            <p:oleObj spid="_x0000_s13314" name="Équation" r:id="rId4" imgW="1130040" imgH="228600" progId="Equation.3">
              <p:embed/>
            </p:oleObj>
          </a:graphicData>
        </a:graphic>
      </p:graphicFrame>
      <p:sp>
        <p:nvSpPr>
          <p:cNvPr id="5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FAUX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sp>
        <p:nvSpPr>
          <p:cNvPr id="9" name="Titre 1"/>
          <p:cNvSpPr txBox="1">
            <a:spLocks/>
          </p:cNvSpPr>
          <p:nvPr/>
        </p:nvSpPr>
        <p:spPr bwMode="auto">
          <a:xfrm>
            <a:off x="0" y="836613"/>
            <a:ext cx="9144000" cy="3313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L’opposé de               </a:t>
            </a:r>
            <a:r>
              <a:rPr lang="fr-FR" sz="6000" dirty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.</a:t>
            </a:r>
          </a:p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est             </a:t>
            </a:r>
            <a:r>
              <a:rPr lang="fr-FR" sz="6000" dirty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...</a:t>
            </a:r>
            <a:endParaRPr lang="fr-FR" sz="6000" dirty="0"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1032" name="Object 39"/>
          <p:cNvGraphicFramePr>
            <a:graphicFrameLocks noChangeAspect="1"/>
          </p:cNvGraphicFramePr>
          <p:nvPr/>
        </p:nvGraphicFramePr>
        <p:xfrm>
          <a:off x="5219700" y="1235075"/>
          <a:ext cx="2222500" cy="1185863"/>
        </p:xfrm>
        <a:graphic>
          <a:graphicData uri="http://schemas.openxmlformats.org/presentationml/2006/ole">
            <p:oleObj spid="_x0000_s13315" name="Équation" r:id="rId5" imgW="368280" imgH="215640" progId="Equation.3">
              <p:embed/>
            </p:oleObj>
          </a:graphicData>
        </a:graphic>
      </p:graphicFrame>
      <p:graphicFrame>
        <p:nvGraphicFramePr>
          <p:cNvPr id="2" name="Object 39"/>
          <p:cNvGraphicFramePr>
            <a:graphicFrameLocks noChangeAspect="1"/>
          </p:cNvGraphicFramePr>
          <p:nvPr/>
        </p:nvGraphicFramePr>
        <p:xfrm>
          <a:off x="3779838" y="2603500"/>
          <a:ext cx="2759075" cy="1185863"/>
        </p:xfrm>
        <a:graphic>
          <a:graphicData uri="http://schemas.openxmlformats.org/presentationml/2006/ole">
            <p:oleObj spid="_x0000_s13316" name="Équation" r:id="rId6" imgW="457200" imgH="21564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4500"/>
                            </p:stCondLst>
                            <p:childTnLst>
                              <p:par>
                                <p:cTn id="14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5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ensées 7"/>
          <p:cNvSpPr/>
          <p:nvPr/>
        </p:nvSpPr>
        <p:spPr>
          <a:xfrm>
            <a:off x="-36513" y="5589588"/>
            <a:ext cx="7200901" cy="1295400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Pour tous les réels 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 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et 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b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, </a:t>
            </a:r>
          </a:p>
          <a:p>
            <a:pPr algn="ctr" fontAlgn="auto">
              <a:spcAft>
                <a:spcPts val="0"/>
              </a:spcAft>
              <a:defRPr/>
            </a:pP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(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b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)² = 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²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+ 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ab + b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²</a:t>
            </a:r>
            <a:endParaRPr lang="fr-FR" sz="3000" i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N°4</a:t>
            </a:r>
          </a:p>
        </p:txBody>
      </p:sp>
      <p:graphicFrame>
        <p:nvGraphicFramePr>
          <p:cNvPr id="4" name="Object 39"/>
          <p:cNvGraphicFramePr>
            <a:graphicFrameLocks noChangeAspect="1"/>
          </p:cNvGraphicFramePr>
          <p:nvPr/>
        </p:nvGraphicFramePr>
        <p:xfrm>
          <a:off x="409575" y="4286250"/>
          <a:ext cx="7458075" cy="1014413"/>
        </p:xfrm>
        <a:graphic>
          <a:graphicData uri="http://schemas.openxmlformats.org/presentationml/2006/ole">
            <p:oleObj spid="_x0000_s63490" name="Équation" r:id="rId4" imgW="1765080" imgH="266400" progId="Equation.3">
              <p:embed/>
            </p:oleObj>
          </a:graphicData>
        </a:graphic>
      </p:graphicFrame>
      <p:sp>
        <p:nvSpPr>
          <p:cNvPr id="5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FAUX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sp>
        <p:nvSpPr>
          <p:cNvPr id="10" name="Titre 1"/>
          <p:cNvSpPr txBox="1">
            <a:spLocks/>
          </p:cNvSpPr>
          <p:nvPr/>
        </p:nvSpPr>
        <p:spPr bwMode="auto">
          <a:xfrm>
            <a:off x="-34925" y="836613"/>
            <a:ext cx="9144000" cy="3313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Le carré de               </a:t>
            </a:r>
            <a:r>
              <a:rPr lang="fr-FR" sz="6000" dirty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.</a:t>
            </a:r>
          </a:p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est 6</a:t>
            </a:r>
            <a:endParaRPr lang="fr-FR" sz="6000" dirty="0"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1032" name="Object 3"/>
          <p:cNvGraphicFramePr>
            <a:graphicFrameLocks noChangeAspect="1"/>
          </p:cNvGraphicFramePr>
          <p:nvPr/>
        </p:nvGraphicFramePr>
        <p:xfrm>
          <a:off x="4932363" y="1233488"/>
          <a:ext cx="2376487" cy="1116012"/>
        </p:xfrm>
        <a:graphic>
          <a:graphicData uri="http://schemas.openxmlformats.org/presentationml/2006/ole">
            <p:oleObj spid="_x0000_s63491" name="Équation" r:id="rId5" imgW="393480" imgH="20304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4500"/>
                            </p:stCondLst>
                            <p:childTnLst>
                              <p:par>
                                <p:cTn id="14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5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6" name="Groupe 12"/>
          <p:cNvGrpSpPr>
            <a:grpSpLocks/>
          </p:cNvGrpSpPr>
          <p:nvPr/>
        </p:nvGrpSpPr>
        <p:grpSpPr bwMode="auto">
          <a:xfrm>
            <a:off x="0" y="836613"/>
            <a:ext cx="9144000" cy="3313112"/>
            <a:chOff x="0" y="836712"/>
            <a:chExt cx="9144000" cy="3312368"/>
          </a:xfrm>
        </p:grpSpPr>
        <p:sp>
          <p:nvSpPr>
            <p:cNvPr id="9" name="Titre 1"/>
            <p:cNvSpPr txBox="1">
              <a:spLocks/>
            </p:cNvSpPr>
            <p:nvPr/>
          </p:nvSpPr>
          <p:spPr bwMode="auto">
            <a:xfrm>
              <a:off x="0" y="836712"/>
              <a:ext cx="9144000" cy="33123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Le produit de 4 par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...</a:t>
              </a:r>
              <a:endParaRPr lang="fr-FR" sz="6000" dirty="0">
                <a:latin typeface="Times New Roman" pitchFamily="18" charset="0"/>
                <a:ea typeface="+mj-ea"/>
                <a:cs typeface="Times New Roman" pitchFamily="18" charset="0"/>
              </a:endParaRP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6773863" y="1237184"/>
            <a:ext cx="1455737" cy="1255712"/>
          </p:xfrm>
          <a:graphic>
            <a:graphicData uri="http://schemas.openxmlformats.org/presentationml/2006/ole">
              <p:oleObj spid="_x0000_s15363" name="Équation" r:id="rId4" imgW="241200" imgH="228600" progId="Equation.3">
                <p:embed/>
              </p:oleObj>
            </a:graphicData>
          </a:graphic>
        </p:graphicFrame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4283968" y="2601020"/>
            <a:ext cx="1685925" cy="1116012"/>
          </p:xfrm>
          <a:graphic>
            <a:graphicData uri="http://schemas.openxmlformats.org/presentationml/2006/ole">
              <p:oleObj spid="_x0000_s15364" name="Équation" r:id="rId5" imgW="279360" imgH="203040" progId="Equation.3">
                <p:embed/>
              </p:oleObj>
            </a:graphicData>
          </a:graphic>
        </p:graphicFrame>
      </p:grpSp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N°5</a:t>
            </a:r>
          </a:p>
        </p:txBody>
      </p:sp>
      <p:graphicFrame>
        <p:nvGraphicFramePr>
          <p:cNvPr id="4" name="Object 39"/>
          <p:cNvGraphicFramePr>
            <a:graphicFrameLocks noChangeAspect="1"/>
          </p:cNvGraphicFramePr>
          <p:nvPr/>
        </p:nvGraphicFramePr>
        <p:xfrm>
          <a:off x="36513" y="4076700"/>
          <a:ext cx="6048375" cy="820738"/>
        </p:xfrm>
        <a:graphic>
          <a:graphicData uri="http://schemas.openxmlformats.org/presentationml/2006/ole">
            <p:oleObj spid="_x0000_s15362" name="Équation" r:id="rId6" imgW="1333440" imgH="215640" progId="Equation.3">
              <p:embed/>
            </p:oleObj>
          </a:graphicData>
        </a:graphic>
      </p:graphicFrame>
      <p:sp>
        <p:nvSpPr>
          <p:cNvPr id="5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FAUX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sp>
        <p:nvSpPr>
          <p:cNvPr id="12" name="Pensées 11"/>
          <p:cNvSpPr/>
          <p:nvPr/>
        </p:nvSpPr>
        <p:spPr>
          <a:xfrm>
            <a:off x="-36513" y="5589588"/>
            <a:ext cx="6911976" cy="1295400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endParaRPr lang="fr-FR" sz="2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13" name="Object 39"/>
          <p:cNvGraphicFramePr>
            <a:graphicFrameLocks noChangeAspect="1"/>
          </p:cNvGraphicFramePr>
          <p:nvPr/>
        </p:nvGraphicFramePr>
        <p:xfrm>
          <a:off x="1014413" y="5676900"/>
          <a:ext cx="4205287" cy="1049338"/>
        </p:xfrm>
        <a:graphic>
          <a:graphicData uri="http://schemas.openxmlformats.org/presentationml/2006/ole">
            <p:oleObj spid="_x0000_s15365" name="Équation" r:id="rId7" imgW="1676160" imgH="45720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2000"/>
                            </p:stCondLst>
                            <p:childTnLst>
                              <p:par>
                                <p:cTn id="12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12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6858000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fr-FR" sz="6000" dirty="0" smtClean="0">
                <a:solidFill>
                  <a:schemeClr val="accent5"/>
                </a:solidFill>
                <a:latin typeface="Georgia" pitchFamily="18" charset="0"/>
                <a:ea typeface="Times New Roman"/>
                <a:cs typeface="Arial" pitchFamily="34" charset="0"/>
              </a:rPr>
              <a:t>Les affirmations suivantes sont-elles </a:t>
            </a:r>
            <a:br>
              <a:rPr lang="fr-FR" sz="6000" dirty="0" smtClean="0">
                <a:solidFill>
                  <a:schemeClr val="accent5"/>
                </a:solidFill>
                <a:latin typeface="Georgia" pitchFamily="18" charset="0"/>
                <a:ea typeface="Times New Roman"/>
                <a:cs typeface="Arial" pitchFamily="34" charset="0"/>
              </a:rPr>
            </a:br>
            <a:r>
              <a:rPr lang="fr-FR" sz="6000" dirty="0" smtClean="0">
                <a:solidFill>
                  <a:schemeClr val="accent5"/>
                </a:solidFill>
                <a:latin typeface="Georgia" pitchFamily="18" charset="0"/>
                <a:ea typeface="Times New Roman"/>
                <a:cs typeface="Arial" pitchFamily="34" charset="0"/>
              </a:rPr>
              <a:t>vraies ou fausses ?</a:t>
            </a:r>
            <a:endParaRPr lang="fr-FR" sz="6000" dirty="0">
              <a:solidFill>
                <a:schemeClr val="accent6">
                  <a:lumMod val="75000"/>
                  <a:lumOff val="25000"/>
                </a:schemeClr>
              </a:solidFill>
              <a:latin typeface="Georgia" pitchFamily="18" charset="0"/>
              <a:cs typeface="Arial" pitchFamily="34" charset="0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9"/>
          <p:cNvGraphicFramePr>
            <a:graphicFrameLocks noChangeAspect="1"/>
          </p:cNvGraphicFramePr>
          <p:nvPr/>
        </p:nvGraphicFramePr>
        <p:xfrm>
          <a:off x="336550" y="4478338"/>
          <a:ext cx="8483600" cy="750887"/>
        </p:xfrm>
        <a:graphic>
          <a:graphicData uri="http://schemas.openxmlformats.org/presentationml/2006/ole">
            <p:oleObj spid="_x0000_s16386" name="Équation" r:id="rId4" imgW="2044440" imgH="215640" progId="Equation.3">
              <p:embed/>
            </p:oleObj>
          </a:graphicData>
        </a:graphic>
      </p:graphicFrame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N°6</a:t>
            </a:r>
          </a:p>
        </p:txBody>
      </p:sp>
      <p:sp>
        <p:nvSpPr>
          <p:cNvPr id="9" name="Pensées 8"/>
          <p:cNvSpPr/>
          <p:nvPr/>
        </p:nvSpPr>
        <p:spPr>
          <a:xfrm>
            <a:off x="-36513" y="5589588"/>
            <a:ext cx="7561263" cy="1295400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endParaRPr lang="fr-FR" sz="2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VRAI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grpSp>
        <p:nvGrpSpPr>
          <p:cNvPr id="16394" name="Groupe 20"/>
          <p:cNvGrpSpPr>
            <a:grpSpLocks/>
          </p:cNvGrpSpPr>
          <p:nvPr/>
        </p:nvGrpSpPr>
        <p:grpSpPr bwMode="auto">
          <a:xfrm>
            <a:off x="-757238" y="836613"/>
            <a:ext cx="9937751" cy="3313112"/>
            <a:chOff x="-756592" y="836712"/>
            <a:chExt cx="9937104" cy="3312368"/>
          </a:xfrm>
        </p:grpSpPr>
        <p:sp>
          <p:nvSpPr>
            <p:cNvPr id="18" name="Titre 1"/>
            <p:cNvSpPr txBox="1">
              <a:spLocks/>
            </p:cNvSpPr>
            <p:nvPr/>
          </p:nvSpPr>
          <p:spPr bwMode="auto">
            <a:xfrm>
              <a:off x="-756592" y="836712"/>
              <a:ext cx="9937104" cy="33123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La somme de        et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...</a:t>
              </a:r>
              <a:endParaRPr lang="fr-FR" sz="6000" dirty="0">
                <a:latin typeface="Times New Roman" pitchFamily="18" charset="0"/>
                <a:ea typeface="+mj-ea"/>
                <a:cs typeface="Times New Roman" pitchFamily="18" charset="0"/>
              </a:endParaRP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3858296" y="2611938"/>
            <a:ext cx="1914963" cy="1185862"/>
          </p:xfrm>
          <a:graphic>
            <a:graphicData uri="http://schemas.openxmlformats.org/presentationml/2006/ole">
              <p:oleObj spid="_x0000_s16388" name="Équation" r:id="rId5" imgW="291960" imgH="215640" progId="Equation.3">
                <p:embed/>
              </p:oleObj>
            </a:graphicData>
          </a:graphic>
        </p:graphicFrame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6660232" y="1205512"/>
            <a:ext cx="1997772" cy="1255713"/>
          </p:xfrm>
          <a:graphic>
            <a:graphicData uri="http://schemas.openxmlformats.org/presentationml/2006/ole">
              <p:oleObj spid="_x0000_s16389" name="Équation" r:id="rId6" imgW="304560" imgH="228600" progId="Equation.3">
                <p:embed/>
              </p:oleObj>
            </a:graphicData>
          </a:graphic>
        </p:graphicFrame>
        <p:graphicFrame>
          <p:nvGraphicFramePr>
            <p:cNvPr id="3" name="Object 39"/>
            <p:cNvGraphicFramePr>
              <a:graphicFrameLocks noChangeAspect="1"/>
            </p:cNvGraphicFramePr>
            <p:nvPr/>
          </p:nvGraphicFramePr>
          <p:xfrm>
            <a:off x="4499992" y="1237262"/>
            <a:ext cx="1601572" cy="1255713"/>
          </p:xfrm>
          <a:graphic>
            <a:graphicData uri="http://schemas.openxmlformats.org/presentationml/2006/ole">
              <p:oleObj spid="_x0000_s16390" name="Équation" r:id="rId7" imgW="253800" imgH="228600" progId="Equation.3">
                <p:embed/>
              </p:oleObj>
            </a:graphicData>
          </a:graphic>
        </p:graphicFrame>
      </p:grpSp>
      <p:graphicFrame>
        <p:nvGraphicFramePr>
          <p:cNvPr id="1038" name="Object 39"/>
          <p:cNvGraphicFramePr>
            <a:graphicFrameLocks noChangeAspect="1"/>
          </p:cNvGraphicFramePr>
          <p:nvPr/>
        </p:nvGraphicFramePr>
        <p:xfrm>
          <a:off x="906463" y="5835650"/>
          <a:ext cx="4960937" cy="688975"/>
        </p:xfrm>
        <a:graphic>
          <a:graphicData uri="http://schemas.openxmlformats.org/presentationml/2006/ole">
            <p:oleObj spid="_x0000_s16387" name="Équation" r:id="rId8" imgW="1562040" imgH="22860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10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2000"/>
                            </p:stCondLst>
                            <p:childTnLst>
                              <p:par>
                                <p:cTn id="12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  <p:bldP spid="5" grpId="0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N°7</a:t>
            </a:r>
          </a:p>
        </p:txBody>
      </p:sp>
      <p:graphicFrame>
        <p:nvGraphicFramePr>
          <p:cNvPr id="6" name="Object 39"/>
          <p:cNvGraphicFramePr>
            <a:graphicFrameLocks noChangeAspect="1"/>
          </p:cNvGraphicFramePr>
          <p:nvPr/>
        </p:nvGraphicFramePr>
        <p:xfrm>
          <a:off x="395288" y="3644900"/>
          <a:ext cx="6488112" cy="1701800"/>
        </p:xfrm>
        <a:graphic>
          <a:graphicData uri="http://schemas.openxmlformats.org/presentationml/2006/ole">
            <p:oleObj spid="_x0000_s64514" name="Équation" r:id="rId4" imgW="1701720" imgH="533160" progId="Equation.3">
              <p:embed/>
            </p:oleObj>
          </a:graphicData>
        </a:graphic>
      </p:graphicFrame>
      <p:sp>
        <p:nvSpPr>
          <p:cNvPr id="7" name="Pensées 6"/>
          <p:cNvSpPr/>
          <p:nvPr/>
        </p:nvSpPr>
        <p:spPr>
          <a:xfrm>
            <a:off x="-36513" y="5589588"/>
            <a:ext cx="6911976" cy="1295400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endParaRPr lang="fr-FR" sz="2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8" name="Object 3"/>
          <p:cNvGraphicFramePr>
            <a:graphicFrameLocks noChangeAspect="1"/>
          </p:cNvGraphicFramePr>
          <p:nvPr/>
        </p:nvGraphicFramePr>
        <p:xfrm>
          <a:off x="928688" y="5794375"/>
          <a:ext cx="4579937" cy="658813"/>
        </p:xfrm>
        <a:graphic>
          <a:graphicData uri="http://schemas.openxmlformats.org/presentationml/2006/ole">
            <p:oleObj spid="_x0000_s64515" name="Équation" r:id="rId5" imgW="1485720" imgH="228600" progId="Equation.3">
              <p:embed/>
            </p:oleObj>
          </a:graphicData>
        </a:graphic>
      </p:graphicFrame>
      <p:sp>
        <p:nvSpPr>
          <p:cNvPr id="9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VRAI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sp>
        <p:nvSpPr>
          <p:cNvPr id="12" name="Titre 1"/>
          <p:cNvSpPr txBox="1">
            <a:spLocks/>
          </p:cNvSpPr>
          <p:nvPr/>
        </p:nvSpPr>
        <p:spPr bwMode="auto">
          <a:xfrm>
            <a:off x="-180975" y="692150"/>
            <a:ext cx="9361488" cy="3313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La racine carrée de               </a:t>
            </a:r>
            <a:r>
              <a:rPr lang="fr-FR" sz="6000" dirty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.</a:t>
            </a:r>
          </a:p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est             </a:t>
            </a:r>
            <a:r>
              <a:rPr lang="fr-FR" sz="6000" dirty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...</a:t>
            </a:r>
            <a:endParaRPr lang="fr-FR" sz="6000" dirty="0"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1032" name="Object 4"/>
          <p:cNvGraphicFramePr>
            <a:graphicFrameLocks noChangeAspect="1"/>
          </p:cNvGraphicFramePr>
          <p:nvPr/>
        </p:nvGraphicFramePr>
        <p:xfrm>
          <a:off x="6084888" y="1125538"/>
          <a:ext cx="2601912" cy="1050925"/>
        </p:xfrm>
        <a:graphic>
          <a:graphicData uri="http://schemas.openxmlformats.org/presentationml/2006/ole">
            <p:oleObj spid="_x0000_s64516" name="Équation" r:id="rId6" imgW="457200" imgH="203040" progId="Equation.3">
              <p:embed/>
            </p:oleObj>
          </a:graphicData>
        </a:graphic>
      </p:graphicFrame>
      <p:graphicFrame>
        <p:nvGraphicFramePr>
          <p:cNvPr id="2" name="Object 5"/>
          <p:cNvGraphicFramePr>
            <a:graphicFrameLocks noChangeAspect="1"/>
          </p:cNvGraphicFramePr>
          <p:nvPr/>
        </p:nvGraphicFramePr>
        <p:xfrm>
          <a:off x="3635375" y="2520950"/>
          <a:ext cx="2095500" cy="1052513"/>
        </p:xfrm>
        <a:graphic>
          <a:graphicData uri="http://schemas.openxmlformats.org/presentationml/2006/ole">
            <p:oleObj spid="_x0000_s64517" name="Équation" r:id="rId7" imgW="368280" imgH="20304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2000"/>
                            </p:stCondLst>
                            <p:childTnLst>
                              <p:par>
                                <p:cTn id="12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9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N°8</a:t>
            </a:r>
          </a:p>
        </p:txBody>
      </p:sp>
      <p:graphicFrame>
        <p:nvGraphicFramePr>
          <p:cNvPr id="4" name="Object 39"/>
          <p:cNvGraphicFramePr>
            <a:graphicFrameLocks noChangeAspect="1"/>
          </p:cNvGraphicFramePr>
          <p:nvPr/>
        </p:nvGraphicFramePr>
        <p:xfrm>
          <a:off x="323850" y="4456113"/>
          <a:ext cx="6270625" cy="795337"/>
        </p:xfrm>
        <a:graphic>
          <a:graphicData uri="http://schemas.openxmlformats.org/presentationml/2006/ole">
            <p:oleObj spid="_x0000_s18434" name="Équation" r:id="rId4" imgW="1511280" imgH="228600" progId="Equation.3">
              <p:embed/>
            </p:oleObj>
          </a:graphicData>
        </a:graphic>
      </p:graphicFrame>
      <p:sp>
        <p:nvSpPr>
          <p:cNvPr id="5" name="Pensées 4"/>
          <p:cNvSpPr/>
          <p:nvPr/>
        </p:nvSpPr>
        <p:spPr>
          <a:xfrm>
            <a:off x="-36513" y="5589588"/>
            <a:ext cx="7632701" cy="1295400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>
            <a:normAutofit lnSpcReduction="10000"/>
          </a:bodyPr>
          <a:lstStyle/>
          <a:p>
            <a:pPr algn="ctr" fontAlgn="auto">
              <a:spcAft>
                <a:spcPts val="0"/>
              </a:spcAft>
              <a:defRPr/>
            </a:pP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≠ 0, 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b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≠ 0, 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et 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b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sont inverses       </a:t>
            </a:r>
            <a:r>
              <a:rPr lang="fr-FR" sz="3000" dirty="0">
                <a:solidFill>
                  <a:schemeClr val="tx1"/>
                </a:solidFill>
                <a:latin typeface="OpenSymbol"/>
                <a:cs typeface="Times New Roman" pitchFamily="18" charset="0"/>
              </a:rPr>
              <a:t>⇔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a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  <a:sym typeface="Symbol"/>
              </a:rPr>
              <a:t> </a:t>
            </a:r>
            <a:r>
              <a:rPr lang="fr-FR" sz="3000" i="1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b</a:t>
            </a:r>
            <a:r>
              <a:rPr lang="fr-FR" sz="30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= 1</a:t>
            </a:r>
            <a:endParaRPr lang="fr-FR" sz="3000" i="1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VRAI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sp>
        <p:nvSpPr>
          <p:cNvPr id="9" name="Titre 1"/>
          <p:cNvSpPr txBox="1">
            <a:spLocks/>
          </p:cNvSpPr>
          <p:nvPr/>
        </p:nvSpPr>
        <p:spPr bwMode="auto">
          <a:xfrm>
            <a:off x="-34925" y="836613"/>
            <a:ext cx="9144000" cy="3313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L’inverse de               </a:t>
            </a:r>
            <a:r>
              <a:rPr lang="fr-FR" sz="6000" dirty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.</a:t>
            </a:r>
          </a:p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est             </a:t>
            </a:r>
            <a:r>
              <a:rPr lang="fr-FR" sz="6000" dirty="0">
                <a:solidFill>
                  <a:schemeClr val="bg1">
                    <a:lumMod val="95000"/>
                  </a:schemeClr>
                </a:solidFill>
                <a:latin typeface="Times New Roman" pitchFamily="18" charset="0"/>
                <a:ea typeface="+mj-ea"/>
                <a:cs typeface="Times New Roman" pitchFamily="18" charset="0"/>
              </a:rPr>
              <a:t>...</a:t>
            </a:r>
            <a:endParaRPr lang="fr-FR" sz="6000" dirty="0"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1032" name="Object 39"/>
          <p:cNvGraphicFramePr>
            <a:graphicFrameLocks noChangeAspect="1"/>
          </p:cNvGraphicFramePr>
          <p:nvPr/>
        </p:nvGraphicFramePr>
        <p:xfrm>
          <a:off x="5003800" y="1268413"/>
          <a:ext cx="2374900" cy="1185862"/>
        </p:xfrm>
        <a:graphic>
          <a:graphicData uri="http://schemas.openxmlformats.org/presentationml/2006/ole">
            <p:oleObj spid="_x0000_s18435" name="Équation" r:id="rId5" imgW="393480" imgH="215640" progId="Equation.3">
              <p:embed/>
            </p:oleObj>
          </a:graphicData>
        </a:graphic>
      </p:graphicFrame>
      <p:graphicFrame>
        <p:nvGraphicFramePr>
          <p:cNvPr id="2" name="Object 39"/>
          <p:cNvGraphicFramePr>
            <a:graphicFrameLocks noChangeAspect="1"/>
          </p:cNvGraphicFramePr>
          <p:nvPr/>
        </p:nvGraphicFramePr>
        <p:xfrm>
          <a:off x="3563938" y="2636838"/>
          <a:ext cx="2376487" cy="1187450"/>
        </p:xfrm>
        <a:graphic>
          <a:graphicData uri="http://schemas.openxmlformats.org/presentationml/2006/ole">
            <p:oleObj spid="_x0000_s18436" name="Équation" r:id="rId6" imgW="393480" imgH="21564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4500"/>
                            </p:stCondLst>
                            <p:childTnLst>
                              <p:par>
                                <p:cTn id="14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7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N°9</a:t>
            </a:r>
          </a:p>
        </p:txBody>
      </p:sp>
      <p:graphicFrame>
        <p:nvGraphicFramePr>
          <p:cNvPr id="5" name="Object 39"/>
          <p:cNvGraphicFramePr>
            <a:graphicFrameLocks noChangeAspect="1"/>
          </p:cNvGraphicFramePr>
          <p:nvPr/>
        </p:nvGraphicFramePr>
        <p:xfrm>
          <a:off x="652463" y="3716338"/>
          <a:ext cx="5808662" cy="895350"/>
        </p:xfrm>
        <a:graphic>
          <a:graphicData uri="http://schemas.openxmlformats.org/presentationml/2006/ole">
            <p:oleObj spid="_x0000_s19458" name="Équation" r:id="rId4" imgW="1600200" imgH="253800" progId="Equation.3">
              <p:embed/>
            </p:oleObj>
          </a:graphicData>
        </a:graphic>
      </p:graphicFrame>
      <p:sp>
        <p:nvSpPr>
          <p:cNvPr id="6" name="Pensées 5"/>
          <p:cNvSpPr/>
          <p:nvPr/>
        </p:nvSpPr>
        <p:spPr>
          <a:xfrm>
            <a:off x="-36513" y="5589588"/>
            <a:ext cx="6911976" cy="1295400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endParaRPr lang="fr-FR" sz="2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7" name="Object 39"/>
          <p:cNvGraphicFramePr>
            <a:graphicFrameLocks noChangeAspect="1"/>
          </p:cNvGraphicFramePr>
          <p:nvPr/>
        </p:nvGraphicFramePr>
        <p:xfrm>
          <a:off x="885825" y="5865813"/>
          <a:ext cx="4622800" cy="658812"/>
        </p:xfrm>
        <a:graphic>
          <a:graphicData uri="http://schemas.openxmlformats.org/presentationml/2006/ole">
            <p:oleObj spid="_x0000_s19459" name="Équation" r:id="rId5" imgW="1511280" imgH="228600" progId="Equation.3">
              <p:embed/>
            </p:oleObj>
          </a:graphicData>
        </a:graphic>
      </p:graphicFrame>
      <p:sp>
        <p:nvSpPr>
          <p:cNvPr id="8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FAUX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sp>
        <p:nvSpPr>
          <p:cNvPr id="9" name="Titre 1"/>
          <p:cNvSpPr txBox="1">
            <a:spLocks/>
          </p:cNvSpPr>
          <p:nvPr/>
        </p:nvSpPr>
        <p:spPr bwMode="auto">
          <a:xfrm>
            <a:off x="-36513" y="1773238"/>
            <a:ext cx="9144001" cy="14398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La racine carrée de 10</a:t>
            </a:r>
            <a:r>
              <a:rPr lang="fr-FR" sz="6000" baseline="30000" dirty="0">
                <a:latin typeface="Times New Roman" pitchFamily="18" charset="0"/>
                <a:ea typeface="+mj-ea"/>
                <a:cs typeface="Times New Roman" pitchFamily="18" charset="0"/>
              </a:rPr>
              <a:t>16</a:t>
            </a: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 </a:t>
            </a:r>
          </a:p>
          <a:p>
            <a:pPr algn="ctr">
              <a:lnSpc>
                <a:spcPct val="150000"/>
              </a:lnSpc>
              <a:defRPr/>
            </a:pPr>
            <a:r>
              <a:rPr lang="fr-FR" sz="6000" dirty="0">
                <a:latin typeface="Times New Roman" pitchFamily="18" charset="0"/>
                <a:ea typeface="+mj-ea"/>
                <a:cs typeface="Times New Roman" pitchFamily="18" charset="0"/>
              </a:rPr>
              <a:t>est 10</a:t>
            </a:r>
            <a:r>
              <a:rPr lang="fr-FR" sz="6000" baseline="30000" dirty="0">
                <a:latin typeface="Times New Roman" pitchFamily="18" charset="0"/>
                <a:ea typeface="+mj-ea"/>
                <a:cs typeface="Times New Roman" pitchFamily="18" charset="0"/>
              </a:rPr>
              <a:t>4</a:t>
            </a:r>
            <a:endParaRPr lang="fr-FR" sz="6000" dirty="0"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2" name="Object 39"/>
          <p:cNvGraphicFramePr>
            <a:graphicFrameLocks noChangeAspect="1"/>
          </p:cNvGraphicFramePr>
          <p:nvPr/>
        </p:nvGraphicFramePr>
        <p:xfrm>
          <a:off x="400050" y="4508500"/>
          <a:ext cx="4149725" cy="895350"/>
        </p:xfrm>
        <a:graphic>
          <a:graphicData uri="http://schemas.openxmlformats.org/presentationml/2006/ole">
            <p:oleObj spid="_x0000_s19460" name="Équation" r:id="rId6" imgW="1143000" imgH="25380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2000"/>
                            </p:stCondLst>
                            <p:childTnLst>
                              <p:par>
                                <p:cTn id="12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7000"/>
                            </p:stCondLst>
                            <p:childTnLst>
                              <p:par>
                                <p:cTn id="22" presetID="5" presetClass="entr" presetSubtype="1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8" grpId="0" animBg="1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N°10</a:t>
            </a:r>
          </a:p>
        </p:txBody>
      </p:sp>
      <p:graphicFrame>
        <p:nvGraphicFramePr>
          <p:cNvPr id="5" name="Object 39"/>
          <p:cNvGraphicFramePr>
            <a:graphicFrameLocks noChangeAspect="1"/>
          </p:cNvGraphicFramePr>
          <p:nvPr/>
        </p:nvGraphicFramePr>
        <p:xfrm>
          <a:off x="611188" y="4076700"/>
          <a:ext cx="7707312" cy="1368425"/>
        </p:xfrm>
        <a:graphic>
          <a:graphicData uri="http://schemas.openxmlformats.org/presentationml/2006/ole">
            <p:oleObj spid="_x0000_s20482" name="Équation" r:id="rId4" imgW="2222280" imgH="406080" progId="Equation.3">
              <p:embed/>
            </p:oleObj>
          </a:graphicData>
        </a:graphic>
      </p:graphicFrame>
      <p:sp>
        <p:nvSpPr>
          <p:cNvPr id="6" name="Pensées 5"/>
          <p:cNvSpPr/>
          <p:nvPr/>
        </p:nvSpPr>
        <p:spPr>
          <a:xfrm>
            <a:off x="-36513" y="5589588"/>
            <a:ext cx="6911976" cy="1295400"/>
          </a:xfrm>
          <a:prstGeom prst="cloudCallout">
            <a:avLst>
              <a:gd name="adj1" fmla="val -36231"/>
              <a:gd name="adj2" fmla="val -6256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endParaRPr lang="fr-FR" sz="2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7" name="Object 39"/>
          <p:cNvGraphicFramePr>
            <a:graphicFrameLocks noChangeAspect="1"/>
          </p:cNvGraphicFramePr>
          <p:nvPr/>
        </p:nvGraphicFramePr>
        <p:xfrm>
          <a:off x="1428750" y="5664200"/>
          <a:ext cx="3287713" cy="1077913"/>
        </p:xfrm>
        <a:graphic>
          <a:graphicData uri="http://schemas.openxmlformats.org/presentationml/2006/ole">
            <p:oleObj spid="_x0000_s20483" name="Équation" r:id="rId5" imgW="1180800" imgH="419040" progId="Equation.3">
              <p:embed/>
            </p:oleObj>
          </a:graphicData>
        </a:graphic>
      </p:graphicFrame>
      <p:sp>
        <p:nvSpPr>
          <p:cNvPr id="8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VRAI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grpSp>
        <p:nvGrpSpPr>
          <p:cNvPr id="20489" name="Groupe 8"/>
          <p:cNvGrpSpPr>
            <a:grpSpLocks/>
          </p:cNvGrpSpPr>
          <p:nvPr/>
        </p:nvGrpSpPr>
        <p:grpSpPr bwMode="auto">
          <a:xfrm>
            <a:off x="0" y="765175"/>
            <a:ext cx="9144000" cy="3311525"/>
            <a:chOff x="0" y="1844824"/>
            <a:chExt cx="9144000" cy="3312368"/>
          </a:xfrm>
        </p:grpSpPr>
        <p:sp>
          <p:nvSpPr>
            <p:cNvPr id="10" name="Titre 1"/>
            <p:cNvSpPr txBox="1">
              <a:spLocks/>
            </p:cNvSpPr>
            <p:nvPr/>
          </p:nvSpPr>
          <p:spPr bwMode="auto">
            <a:xfrm>
              <a:off x="0" y="1844824"/>
              <a:ext cx="9144000" cy="33123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Le quotient de          par 5 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...</a:t>
              </a:r>
              <a:endParaRPr lang="fr-FR" sz="6000" dirty="0">
                <a:latin typeface="Times New Roman" pitchFamily="18" charset="0"/>
                <a:ea typeface="+mj-ea"/>
                <a:cs typeface="Times New Roman" pitchFamily="18" charset="0"/>
              </a:endParaRP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4889723" y="2276872"/>
            <a:ext cx="1914525" cy="1255713"/>
          </p:xfrm>
          <a:graphic>
            <a:graphicData uri="http://schemas.openxmlformats.org/presentationml/2006/ole">
              <p:oleObj spid="_x0000_s20484" name="Équation" r:id="rId6" imgW="317160" imgH="228600" progId="Equation.3">
                <p:embed/>
              </p:oleObj>
            </a:graphicData>
          </a:graphic>
        </p:graphicFrame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4211960" y="3645024"/>
            <a:ext cx="1301750" cy="1185862"/>
          </p:xfrm>
          <a:graphic>
            <a:graphicData uri="http://schemas.openxmlformats.org/presentationml/2006/ole">
              <p:oleObj spid="_x0000_s20485" name="Équation" r:id="rId7" imgW="215640" imgH="215640" progId="Equation.3">
                <p:embed/>
              </p:oleObj>
            </a:graphicData>
          </a:graphic>
        </p:graphicFrame>
      </p:grp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2000"/>
                            </p:stCondLst>
                            <p:childTnLst>
                              <p:par>
                                <p:cTn id="12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8" grpId="0" animBg="1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2714625"/>
            <a:ext cx="9144000" cy="1143000"/>
          </a:xfrm>
        </p:spPr>
        <p:txBody>
          <a:bodyPr rtlCol="0"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fr-FR" sz="8000" cap="small" dirty="0" smtClean="0">
                <a:solidFill>
                  <a:schemeClr val="accent5"/>
                </a:solidFill>
                <a:latin typeface="Georgia" pitchFamily="18" charset="0"/>
                <a:cs typeface="Arial" pitchFamily="34" charset="0"/>
              </a:rPr>
              <a:t>FIN</a:t>
            </a:r>
            <a:endParaRPr lang="fr-FR" sz="8000" cap="small" dirty="0">
              <a:solidFill>
                <a:schemeClr val="accent5"/>
              </a:solidFill>
              <a:latin typeface="Georgia" pitchFamily="18" charset="0"/>
              <a:cs typeface="Arial" pitchFamily="34" charset="0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ensées 14"/>
          <p:cNvSpPr/>
          <p:nvPr/>
        </p:nvSpPr>
        <p:spPr>
          <a:xfrm>
            <a:off x="-36513" y="5589588"/>
            <a:ext cx="6911976" cy="1295400"/>
          </a:xfrm>
          <a:prstGeom prst="cloudCallout">
            <a:avLst>
              <a:gd name="adj1" fmla="val -25562"/>
              <a:gd name="adj2" fmla="val -101273"/>
            </a:avLst>
          </a:prstGeom>
          <a:solidFill>
            <a:srgbClr val="EEA84A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Aft>
                <a:spcPts val="0"/>
              </a:spcAft>
              <a:defRPr/>
            </a:pPr>
            <a:endParaRPr lang="fr-FR" sz="26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N°0</a:t>
            </a:r>
          </a:p>
        </p:txBody>
      </p:sp>
      <p:sp>
        <p:nvSpPr>
          <p:cNvPr id="12" name="Titre 1"/>
          <p:cNvSpPr txBox="1">
            <a:spLocks/>
          </p:cNvSpPr>
          <p:nvPr/>
        </p:nvSpPr>
        <p:spPr bwMode="auto">
          <a:xfrm>
            <a:off x="0" y="1125538"/>
            <a:ext cx="9144000" cy="2735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endParaRPr lang="fr-FR" sz="6600" b="1" dirty="0"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  <p:graphicFrame>
        <p:nvGraphicFramePr>
          <p:cNvPr id="1036" name="Object 39"/>
          <p:cNvGraphicFramePr>
            <a:graphicFrameLocks noChangeAspect="1"/>
          </p:cNvGraphicFramePr>
          <p:nvPr/>
        </p:nvGraphicFramePr>
        <p:xfrm>
          <a:off x="179388" y="4005263"/>
          <a:ext cx="5761037" cy="820737"/>
        </p:xfrm>
        <a:graphic>
          <a:graphicData uri="http://schemas.openxmlformats.org/presentationml/2006/ole">
            <p:oleObj spid="_x0000_s1026" name="Équation" r:id="rId4" imgW="1269720" imgH="215640" progId="Equation.3">
              <p:embed/>
            </p:oleObj>
          </a:graphicData>
        </a:graphic>
      </p:graphicFrame>
      <p:graphicFrame>
        <p:nvGraphicFramePr>
          <p:cNvPr id="1037" name="Object 39"/>
          <p:cNvGraphicFramePr>
            <a:graphicFrameLocks noChangeAspect="1"/>
          </p:cNvGraphicFramePr>
          <p:nvPr/>
        </p:nvGraphicFramePr>
        <p:xfrm>
          <a:off x="2786063" y="4724400"/>
          <a:ext cx="3514725" cy="820738"/>
        </p:xfrm>
        <a:graphic>
          <a:graphicData uri="http://schemas.openxmlformats.org/presentationml/2006/ole">
            <p:oleObj spid="_x0000_s1027" name="Équation" r:id="rId5" imgW="774360" imgH="215640" progId="Equation.3">
              <p:embed/>
            </p:oleObj>
          </a:graphicData>
        </a:graphic>
      </p:graphicFrame>
      <p:graphicFrame>
        <p:nvGraphicFramePr>
          <p:cNvPr id="1038" name="Object 39"/>
          <p:cNvGraphicFramePr>
            <a:graphicFrameLocks noChangeAspect="1"/>
          </p:cNvGraphicFramePr>
          <p:nvPr/>
        </p:nvGraphicFramePr>
        <p:xfrm>
          <a:off x="703263" y="5732463"/>
          <a:ext cx="5092700" cy="684212"/>
        </p:xfrm>
        <a:graphic>
          <a:graphicData uri="http://schemas.openxmlformats.org/presentationml/2006/ole">
            <p:oleObj spid="_x0000_s1028" name="Équation" r:id="rId6" imgW="1562040" imgH="228600" progId="Equation.3">
              <p:embed/>
            </p:oleObj>
          </a:graphicData>
        </a:graphic>
      </p:graphicFrame>
      <p:sp>
        <p:nvSpPr>
          <p:cNvPr id="16" name="ZoneTexte 11"/>
          <p:cNvSpPr txBox="1">
            <a:spLocks noChangeArrowheads="1"/>
          </p:cNvSpPr>
          <p:nvPr/>
        </p:nvSpPr>
        <p:spPr bwMode="auto">
          <a:xfrm rot="-871279">
            <a:off x="6448425" y="5737225"/>
            <a:ext cx="3024188" cy="923925"/>
          </a:xfrm>
          <a:prstGeom prst="rect">
            <a:avLst/>
          </a:prstGeom>
          <a:solidFill>
            <a:srgbClr val="7030A0"/>
          </a:solidFill>
          <a:ln w="9525">
            <a:noFill/>
            <a:miter lim="800000"/>
            <a:headEnd/>
            <a:tailEnd/>
          </a:ln>
        </p:spPr>
        <p:txBody>
          <a:bodyPr lIns="0" tIns="0" rIns="0" bIns="0">
            <a:spAutoFit/>
          </a:bodyPr>
          <a:lstStyle/>
          <a:p>
            <a:pPr algn="ctr"/>
            <a:r>
              <a:rPr lang="fr-FR" sz="6000">
                <a:solidFill>
                  <a:schemeClr val="bg1"/>
                </a:solidFill>
                <a:latin typeface="Times New Roman" pitchFamily="18" charset="0"/>
                <a:cs typeface="Times New Roman" pitchFamily="18" charset="0"/>
              </a:rPr>
              <a:t>FAUX</a:t>
            </a:r>
            <a:r>
              <a:rPr lang="fr-FR" sz="6000">
                <a:solidFill>
                  <a:srgbClr val="00B050"/>
                </a:solidFill>
                <a:latin typeface="Times New Roman" pitchFamily="18" charset="0"/>
                <a:cs typeface="Times New Roman" pitchFamily="18" charset="0"/>
              </a:rPr>
              <a:t> </a:t>
            </a:r>
          </a:p>
        </p:txBody>
      </p:sp>
      <p:grpSp>
        <p:nvGrpSpPr>
          <p:cNvPr id="2" name="Groupe 19"/>
          <p:cNvGrpSpPr>
            <a:grpSpLocks/>
          </p:cNvGrpSpPr>
          <p:nvPr/>
        </p:nvGrpSpPr>
        <p:grpSpPr bwMode="auto">
          <a:xfrm>
            <a:off x="0" y="1196975"/>
            <a:ext cx="9144000" cy="2663825"/>
            <a:chOff x="0" y="1196752"/>
            <a:chExt cx="9144000" cy="2664296"/>
          </a:xfrm>
        </p:grpSpPr>
        <p:sp>
          <p:nvSpPr>
            <p:cNvPr id="17" name="Titre 1"/>
            <p:cNvSpPr txBox="1">
              <a:spLocks/>
            </p:cNvSpPr>
            <p:nvPr/>
          </p:nvSpPr>
          <p:spPr bwMode="auto">
            <a:xfrm>
              <a:off x="0" y="1196752"/>
              <a:ext cx="9144000" cy="266429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La somme de        et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….</a:t>
              </a: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        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 ……</a:t>
              </a: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 </a:t>
              </a: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5067275" y="1268760"/>
            <a:ext cx="1304925" cy="1185863"/>
          </p:xfrm>
          <a:graphic>
            <a:graphicData uri="http://schemas.openxmlformats.org/presentationml/2006/ole">
              <p:oleObj spid="_x0000_s1029" name="Équation" r:id="rId7" imgW="215640" imgH="215640" progId="Equation.3">
                <p:embed/>
              </p:oleObj>
            </a:graphicData>
          </a:graphic>
        </p:graphicFrame>
        <p:graphicFrame>
          <p:nvGraphicFramePr>
            <p:cNvPr id="3" name="Object 39"/>
            <p:cNvGraphicFramePr>
              <a:graphicFrameLocks noChangeAspect="1"/>
            </p:cNvGraphicFramePr>
            <p:nvPr/>
          </p:nvGraphicFramePr>
          <p:xfrm>
            <a:off x="7221538" y="1268760"/>
            <a:ext cx="1765300" cy="1185862"/>
          </p:xfrm>
          <a:graphic>
            <a:graphicData uri="http://schemas.openxmlformats.org/presentationml/2006/ole">
              <p:oleObj spid="_x0000_s1030" name="Équation" r:id="rId8" imgW="291960" imgH="215640" progId="Equation.3">
                <p:embed/>
              </p:oleObj>
            </a:graphicData>
          </a:graphic>
        </p:graphicFrame>
        <p:graphicFrame>
          <p:nvGraphicFramePr>
            <p:cNvPr id="4" name="Object 39"/>
            <p:cNvGraphicFramePr>
              <a:graphicFrameLocks noChangeAspect="1"/>
            </p:cNvGraphicFramePr>
            <p:nvPr/>
          </p:nvGraphicFramePr>
          <p:xfrm>
            <a:off x="4139952" y="2636912"/>
            <a:ext cx="1765300" cy="1185863"/>
          </p:xfrm>
          <a:graphic>
            <a:graphicData uri="http://schemas.openxmlformats.org/presentationml/2006/ole">
              <p:oleObj spid="_x0000_s1031" name="Équation" r:id="rId9" imgW="291960" imgH="215640" progId="Equation.3">
                <p:embed/>
              </p:oleObj>
            </a:graphicData>
          </a:graphic>
        </p:graphicFrame>
      </p:grp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10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2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>
                            <p:stCondLst>
                              <p:cond delay="2000"/>
                            </p:stCondLst>
                            <p:childTnLst>
                              <p:par>
                                <p:cTn id="12" presetID="23" presetClass="entr" presetSubtype="16" fill="hold" nodeType="afterEffect">
                                  <p:stCondLst>
                                    <p:cond delay="2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103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103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23" presetClass="entr" presetSubtype="16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103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103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6000"/>
                            </p:stCondLst>
                            <p:childTnLst>
                              <p:par>
                                <p:cTn id="22" presetID="5" presetClass="entr" presetSubtype="1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16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2" name="Rectangle 8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fr-FR"/>
          </a:p>
        </p:txBody>
      </p:sp>
      <p:sp>
        <p:nvSpPr>
          <p:cNvPr id="2053" name="Rectangle 9"/>
          <p:cNvSpPr>
            <a:spLocks noChangeArrowheads="1"/>
          </p:cNvSpPr>
          <p:nvPr/>
        </p:nvSpPr>
        <p:spPr bwMode="auto">
          <a:xfrm>
            <a:off x="0" y="209550"/>
            <a:ext cx="9144000" cy="0"/>
          </a:xfrm>
          <a:prstGeom prst="rect">
            <a:avLst/>
          </a:prstGeom>
          <a:noFill/>
          <a:ln w="25400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fr-FR"/>
          </a:p>
        </p:txBody>
      </p:sp>
      <p:grpSp>
        <p:nvGrpSpPr>
          <p:cNvPr id="2054" name="Groupe 13"/>
          <p:cNvGrpSpPr>
            <a:grpSpLocks/>
          </p:cNvGrpSpPr>
          <p:nvPr/>
        </p:nvGrpSpPr>
        <p:grpSpPr bwMode="auto">
          <a:xfrm>
            <a:off x="0" y="2565400"/>
            <a:ext cx="9144000" cy="1439863"/>
            <a:chOff x="0" y="2564904"/>
            <a:chExt cx="9144000" cy="1440160"/>
          </a:xfrm>
        </p:grpSpPr>
        <p:sp>
          <p:nvSpPr>
            <p:cNvPr id="13" name="Titre 1"/>
            <p:cNvSpPr txBox="1">
              <a:spLocks/>
            </p:cNvSpPr>
            <p:nvPr/>
          </p:nvSpPr>
          <p:spPr bwMode="auto">
            <a:xfrm>
              <a:off x="0" y="2564904"/>
              <a:ext cx="9144000" cy="14401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La moitié de         est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….</a:t>
              </a: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 </a:t>
              </a: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4283968" y="2708275"/>
            <a:ext cx="1841500" cy="1255713"/>
          </p:xfrm>
          <a:graphic>
            <a:graphicData uri="http://schemas.openxmlformats.org/presentationml/2006/ole">
              <p:oleObj spid="_x0000_s2050" name="Équation" r:id="rId4" imgW="304560" imgH="228600" progId="Equation.3">
                <p:embed/>
              </p:oleObj>
            </a:graphicData>
          </a:graphic>
        </p:graphicFrame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6876256" y="2708275"/>
            <a:ext cx="1458912" cy="1255713"/>
          </p:xfrm>
          <a:graphic>
            <a:graphicData uri="http://schemas.openxmlformats.org/presentationml/2006/ole">
              <p:oleObj spid="_x0000_s2051" name="Équation" r:id="rId5" imgW="241200" imgH="228600" progId="Equation.3">
                <p:embed/>
              </p:oleObj>
            </a:graphicData>
          </a:graphic>
        </p:graphicFrame>
      </p:grpSp>
      <p:sp>
        <p:nvSpPr>
          <p:cNvPr id="15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N°1</a:t>
            </a: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N°2</a:t>
            </a:r>
          </a:p>
        </p:txBody>
      </p:sp>
      <p:grpSp>
        <p:nvGrpSpPr>
          <p:cNvPr id="3077" name="Groupe 15"/>
          <p:cNvGrpSpPr>
            <a:grpSpLocks/>
          </p:cNvGrpSpPr>
          <p:nvPr/>
        </p:nvGrpSpPr>
        <p:grpSpPr bwMode="auto">
          <a:xfrm>
            <a:off x="0" y="2565400"/>
            <a:ext cx="9144000" cy="1439863"/>
            <a:chOff x="0" y="2564904"/>
            <a:chExt cx="9144000" cy="1440160"/>
          </a:xfrm>
        </p:grpSpPr>
        <p:sp>
          <p:nvSpPr>
            <p:cNvPr id="13" name="Titre 1"/>
            <p:cNvSpPr txBox="1">
              <a:spLocks/>
            </p:cNvSpPr>
            <p:nvPr/>
          </p:nvSpPr>
          <p:spPr bwMode="auto">
            <a:xfrm>
              <a:off x="0" y="2564904"/>
              <a:ext cx="9144000" cy="144016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Le triple de        est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….</a:t>
              </a: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 </a:t>
              </a: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4118595" y="2708920"/>
            <a:ext cx="1533525" cy="1255712"/>
          </p:xfrm>
          <a:graphic>
            <a:graphicData uri="http://schemas.openxmlformats.org/presentationml/2006/ole">
              <p:oleObj spid="_x0000_s3074" name="Équation" r:id="rId4" imgW="253800" imgH="228600" progId="Equation.3">
                <p:embed/>
              </p:oleObj>
            </a:graphicData>
          </a:graphic>
        </p:graphicFrame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6544319" y="2708920"/>
            <a:ext cx="1916113" cy="1255712"/>
          </p:xfrm>
          <a:graphic>
            <a:graphicData uri="http://schemas.openxmlformats.org/presentationml/2006/ole">
              <p:oleObj spid="_x0000_s3075" name="Équation" r:id="rId5" imgW="317160" imgH="228600" progId="Equation.3">
                <p:embed/>
              </p:oleObj>
            </a:graphicData>
          </a:graphic>
        </p:graphicFrame>
      </p:grp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N°3</a:t>
            </a:r>
          </a:p>
        </p:txBody>
      </p:sp>
      <p:grpSp>
        <p:nvGrpSpPr>
          <p:cNvPr id="4101" name="Groupe 5"/>
          <p:cNvGrpSpPr>
            <a:grpSpLocks/>
          </p:cNvGrpSpPr>
          <p:nvPr/>
        </p:nvGrpSpPr>
        <p:grpSpPr bwMode="auto">
          <a:xfrm>
            <a:off x="0" y="1844675"/>
            <a:ext cx="9144000" cy="3313113"/>
            <a:chOff x="0" y="1844824"/>
            <a:chExt cx="9144000" cy="3312368"/>
          </a:xfrm>
        </p:grpSpPr>
        <p:sp>
          <p:nvSpPr>
            <p:cNvPr id="4" name="Titre 1"/>
            <p:cNvSpPr txBox="1">
              <a:spLocks/>
            </p:cNvSpPr>
            <p:nvPr/>
          </p:nvSpPr>
          <p:spPr bwMode="auto">
            <a:xfrm>
              <a:off x="0" y="1844824"/>
              <a:ext cx="9144000" cy="33123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L’opposé de         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      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...</a:t>
              </a:r>
              <a:endParaRPr lang="fr-FR" sz="6000" dirty="0">
                <a:latin typeface="Times New Roman" pitchFamily="18" charset="0"/>
                <a:ea typeface="+mj-ea"/>
                <a:cs typeface="Times New Roman" pitchFamily="18" charset="0"/>
              </a:endParaRPr>
            </a:p>
          </p:txBody>
        </p:sp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5220072" y="2243196"/>
            <a:ext cx="2222500" cy="1185596"/>
          </p:xfrm>
          <a:graphic>
            <a:graphicData uri="http://schemas.openxmlformats.org/presentationml/2006/ole">
              <p:oleObj spid="_x0000_s4098" name="Équation" r:id="rId4" imgW="368280" imgH="215640" progId="Equation.3">
                <p:embed/>
              </p:oleObj>
            </a:graphicData>
          </a:graphic>
        </p:graphicFrame>
      </p:grpSp>
      <p:graphicFrame>
        <p:nvGraphicFramePr>
          <p:cNvPr id="1032" name="Object 39"/>
          <p:cNvGraphicFramePr>
            <a:graphicFrameLocks noChangeAspect="1"/>
          </p:cNvGraphicFramePr>
          <p:nvPr/>
        </p:nvGraphicFramePr>
        <p:xfrm>
          <a:off x="3757613" y="3611563"/>
          <a:ext cx="2759075" cy="1185862"/>
        </p:xfrm>
        <a:graphic>
          <a:graphicData uri="http://schemas.openxmlformats.org/presentationml/2006/ole">
            <p:oleObj spid="_x0000_s4099" name="Équation" r:id="rId5" imgW="457200" imgH="215640" progId="Equation.3">
              <p:embed/>
            </p:oleObj>
          </a:graphicData>
        </a:graphic>
      </p:graphicFrame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N°4</a:t>
            </a:r>
          </a:p>
        </p:txBody>
      </p:sp>
      <p:grpSp>
        <p:nvGrpSpPr>
          <p:cNvPr id="2" name="Groupe 7"/>
          <p:cNvGrpSpPr>
            <a:grpSpLocks/>
          </p:cNvGrpSpPr>
          <p:nvPr/>
        </p:nvGrpSpPr>
        <p:grpSpPr bwMode="auto">
          <a:xfrm>
            <a:off x="0" y="1844675"/>
            <a:ext cx="9144000" cy="3313113"/>
            <a:chOff x="0" y="1844824"/>
            <a:chExt cx="9144000" cy="3312368"/>
          </a:xfrm>
        </p:grpSpPr>
        <p:sp>
          <p:nvSpPr>
            <p:cNvPr id="9" name="Titre 1"/>
            <p:cNvSpPr txBox="1">
              <a:spLocks/>
            </p:cNvSpPr>
            <p:nvPr/>
          </p:nvSpPr>
          <p:spPr bwMode="auto">
            <a:xfrm>
              <a:off x="0" y="1844824"/>
              <a:ext cx="9144000" cy="33123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Le carré de         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6</a:t>
              </a:r>
              <a:endParaRPr lang="fr-FR" sz="6000" dirty="0">
                <a:latin typeface="Times New Roman" pitchFamily="18" charset="0"/>
                <a:ea typeface="+mj-ea"/>
                <a:cs typeface="Times New Roman" pitchFamily="18" charset="0"/>
              </a:endParaRPr>
            </a:p>
          </p:txBody>
        </p:sp>
        <p:graphicFrame>
          <p:nvGraphicFramePr>
            <p:cNvPr id="1032" name="Object 3"/>
            <p:cNvGraphicFramePr>
              <a:graphicFrameLocks noChangeAspect="1"/>
            </p:cNvGraphicFramePr>
            <p:nvPr/>
          </p:nvGraphicFramePr>
          <p:xfrm>
            <a:off x="5004048" y="2276924"/>
            <a:ext cx="2376488" cy="1115762"/>
          </p:xfrm>
          <a:graphic>
            <a:graphicData uri="http://schemas.openxmlformats.org/presentationml/2006/ole">
              <p:oleObj spid="_x0000_s62466" name="Équation" r:id="rId4" imgW="393480" imgH="203040" progId="Equation.3">
                <p:embed/>
              </p:oleObj>
            </a:graphicData>
          </a:graphic>
        </p:graphicFrame>
      </p:grp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N°5</a:t>
            </a:r>
          </a:p>
        </p:txBody>
      </p:sp>
      <p:grpSp>
        <p:nvGrpSpPr>
          <p:cNvPr id="6149" name="Groupe 6"/>
          <p:cNvGrpSpPr>
            <a:grpSpLocks/>
          </p:cNvGrpSpPr>
          <p:nvPr/>
        </p:nvGrpSpPr>
        <p:grpSpPr bwMode="auto">
          <a:xfrm>
            <a:off x="0" y="1844675"/>
            <a:ext cx="9144000" cy="3313113"/>
            <a:chOff x="0" y="1844824"/>
            <a:chExt cx="9144000" cy="3312368"/>
          </a:xfrm>
        </p:grpSpPr>
        <p:sp>
          <p:nvSpPr>
            <p:cNvPr id="5" name="Titre 1"/>
            <p:cNvSpPr txBox="1">
              <a:spLocks/>
            </p:cNvSpPr>
            <p:nvPr/>
          </p:nvSpPr>
          <p:spPr bwMode="auto">
            <a:xfrm>
              <a:off x="0" y="1844824"/>
              <a:ext cx="9144000" cy="331236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anchor="ctr"/>
            <a:lstStyle/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Le produit de 4 par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</a:t>
              </a:r>
            </a:p>
            <a:p>
              <a:pPr algn="ctr">
                <a:lnSpc>
                  <a:spcPct val="150000"/>
                </a:lnSpc>
                <a:defRPr/>
              </a:pPr>
              <a:r>
                <a:rPr lang="fr-FR" sz="6000" dirty="0">
                  <a:latin typeface="Times New Roman" pitchFamily="18" charset="0"/>
                  <a:ea typeface="+mj-ea"/>
                  <a:cs typeface="Times New Roman" pitchFamily="18" charset="0"/>
                </a:rPr>
                <a:t>est      </a:t>
              </a:r>
              <a:r>
                <a:rPr lang="fr-FR" sz="6000" dirty="0">
                  <a:solidFill>
                    <a:schemeClr val="bg1">
                      <a:lumMod val="95000"/>
                    </a:schemeClr>
                  </a:solidFill>
                  <a:latin typeface="Times New Roman" pitchFamily="18" charset="0"/>
                  <a:ea typeface="+mj-ea"/>
                  <a:cs typeface="Times New Roman" pitchFamily="18" charset="0"/>
                </a:rPr>
                <a:t>...</a:t>
              </a:r>
              <a:endParaRPr lang="fr-FR" sz="6000" dirty="0">
                <a:latin typeface="Times New Roman" pitchFamily="18" charset="0"/>
                <a:ea typeface="+mj-ea"/>
                <a:cs typeface="Times New Roman" pitchFamily="18" charset="0"/>
              </a:endParaRPr>
            </a:p>
          </p:txBody>
        </p: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6773863" y="2245296"/>
            <a:ext cx="1455737" cy="1255712"/>
          </p:xfrm>
          <a:graphic>
            <a:graphicData uri="http://schemas.openxmlformats.org/presentationml/2006/ole">
              <p:oleObj spid="_x0000_s6146" name="Équation" r:id="rId4" imgW="241200" imgH="228600" progId="Equation.3">
                <p:embed/>
              </p:oleObj>
            </a:graphicData>
          </a:graphic>
        </p:graphicFrame>
        <p:graphicFrame>
          <p:nvGraphicFramePr>
            <p:cNvPr id="2" name="Object 39"/>
            <p:cNvGraphicFramePr>
              <a:graphicFrameLocks noChangeAspect="1"/>
            </p:cNvGraphicFramePr>
            <p:nvPr/>
          </p:nvGraphicFramePr>
          <p:xfrm>
            <a:off x="4283968" y="3609132"/>
            <a:ext cx="1685925" cy="1116012"/>
          </p:xfrm>
          <a:graphic>
            <a:graphicData uri="http://schemas.openxmlformats.org/presentationml/2006/ole">
              <p:oleObj spid="_x0000_s6147" name="Équation" r:id="rId5" imgW="279360" imgH="203040" progId="Equation.3">
                <p:embed/>
              </p:oleObj>
            </a:graphicData>
          </a:graphic>
        </p:graphicFrame>
      </p:grp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re 1"/>
          <p:cNvSpPr txBox="1">
            <a:spLocks/>
          </p:cNvSpPr>
          <p:nvPr/>
        </p:nvSpPr>
        <p:spPr bwMode="auto">
          <a:xfrm>
            <a:off x="0" y="0"/>
            <a:ext cx="9144000" cy="1268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>
              <a:defRPr/>
            </a:pPr>
            <a:r>
              <a:rPr lang="fr-FR" sz="6600" b="1" dirty="0">
                <a:latin typeface="Times New Roman" pitchFamily="18" charset="0"/>
                <a:ea typeface="+mj-ea"/>
                <a:cs typeface="Times New Roman" pitchFamily="18" charset="0"/>
              </a:rPr>
              <a:t>N°6</a:t>
            </a:r>
          </a:p>
        </p:txBody>
      </p:sp>
      <p:grpSp>
        <p:nvGrpSpPr>
          <p:cNvPr id="7174" name="Groupe 8"/>
          <p:cNvGrpSpPr>
            <a:grpSpLocks/>
          </p:cNvGrpSpPr>
          <p:nvPr/>
        </p:nvGrpSpPr>
        <p:grpSpPr bwMode="auto">
          <a:xfrm>
            <a:off x="-757238" y="1844675"/>
            <a:ext cx="9937751" cy="3313113"/>
            <a:chOff x="-324544" y="1844824"/>
            <a:chExt cx="9505056" cy="3312368"/>
          </a:xfrm>
        </p:grpSpPr>
        <p:grpSp>
          <p:nvGrpSpPr>
            <p:cNvPr id="7175" name="Groupe 3"/>
            <p:cNvGrpSpPr>
              <a:grpSpLocks/>
            </p:cNvGrpSpPr>
            <p:nvPr/>
          </p:nvGrpSpPr>
          <p:grpSpPr bwMode="auto">
            <a:xfrm>
              <a:off x="-324544" y="1844824"/>
              <a:ext cx="9505056" cy="3312368"/>
              <a:chOff x="-1224136" y="1844824"/>
              <a:chExt cx="9144000" cy="3312368"/>
            </a:xfrm>
          </p:grpSpPr>
          <p:sp>
            <p:nvSpPr>
              <p:cNvPr id="5" name="Titre 1"/>
              <p:cNvSpPr txBox="1">
                <a:spLocks/>
              </p:cNvSpPr>
              <p:nvPr/>
            </p:nvSpPr>
            <p:spPr bwMode="auto">
              <a:xfrm>
                <a:off x="-1224136" y="1844824"/>
                <a:ext cx="9144000" cy="3312368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</p:spPr>
            <p:txBody>
              <a:bodyPr anchor="ctr"/>
              <a:lstStyle/>
              <a:p>
                <a:pPr algn="ctr">
                  <a:lnSpc>
                    <a:spcPct val="150000"/>
                  </a:lnSpc>
                  <a:defRPr/>
                </a:pPr>
                <a:r>
                  <a:rPr lang="fr-FR" sz="6000" dirty="0">
                    <a:latin typeface="Times New Roman" pitchFamily="18" charset="0"/>
                    <a:ea typeface="+mj-ea"/>
                    <a:cs typeface="Times New Roman" pitchFamily="18" charset="0"/>
                  </a:rPr>
                  <a:t>La somme de        et     </a:t>
                </a:r>
                <a:r>
                  <a:rPr lang="fr-FR" sz="6000" dirty="0">
                    <a:solidFill>
                      <a:schemeClr val="bg1">
                        <a:lumMod val="95000"/>
                      </a:schemeClr>
                    </a:solidFill>
                    <a:latin typeface="Times New Roman" pitchFamily="18" charset="0"/>
                    <a:ea typeface="+mj-ea"/>
                    <a:cs typeface="Times New Roman" pitchFamily="18" charset="0"/>
                  </a:rPr>
                  <a:t>.</a:t>
                </a:r>
              </a:p>
              <a:p>
                <a:pPr algn="ctr">
                  <a:lnSpc>
                    <a:spcPct val="150000"/>
                  </a:lnSpc>
                  <a:defRPr/>
                </a:pPr>
                <a:r>
                  <a:rPr lang="fr-FR" sz="6000" dirty="0">
                    <a:latin typeface="Times New Roman" pitchFamily="18" charset="0"/>
                    <a:ea typeface="+mj-ea"/>
                    <a:cs typeface="Times New Roman" pitchFamily="18" charset="0"/>
                  </a:rPr>
                  <a:t>est      </a:t>
                </a:r>
                <a:r>
                  <a:rPr lang="fr-FR" sz="6000" dirty="0">
                    <a:solidFill>
                      <a:schemeClr val="bg1">
                        <a:lumMod val="95000"/>
                      </a:schemeClr>
                    </a:solidFill>
                    <a:latin typeface="Times New Roman" pitchFamily="18" charset="0"/>
                    <a:ea typeface="+mj-ea"/>
                    <a:cs typeface="Times New Roman" pitchFamily="18" charset="0"/>
                  </a:rPr>
                  <a:t>...</a:t>
                </a:r>
                <a:endParaRPr lang="fr-FR" sz="6000" dirty="0">
                  <a:latin typeface="Times New Roman" pitchFamily="18" charset="0"/>
                  <a:ea typeface="+mj-ea"/>
                  <a:cs typeface="Times New Roman" pitchFamily="18" charset="0"/>
                </a:endParaRPr>
              </a:p>
            </p:txBody>
          </p:sp>
          <p:graphicFrame>
            <p:nvGraphicFramePr>
              <p:cNvPr id="2" name="Object 39"/>
              <p:cNvGraphicFramePr>
                <a:graphicFrameLocks noChangeAspect="1"/>
              </p:cNvGraphicFramePr>
              <p:nvPr/>
            </p:nvGraphicFramePr>
            <p:xfrm>
              <a:off x="5600734" y="2244725"/>
              <a:ext cx="1838325" cy="1255713"/>
            </p:xfrm>
            <a:graphic>
              <a:graphicData uri="http://schemas.openxmlformats.org/presentationml/2006/ole">
                <p:oleObj spid="_x0000_s7171" name="Équation" r:id="rId4" imgW="304560" imgH="228600" progId="Equation.3">
                  <p:embed/>
                </p:oleObj>
              </a:graphicData>
            </a:graphic>
          </p:graphicFrame>
          <p:graphicFrame>
            <p:nvGraphicFramePr>
              <p:cNvPr id="3" name="Object 39"/>
              <p:cNvGraphicFramePr>
                <a:graphicFrameLocks noChangeAspect="1"/>
              </p:cNvGraphicFramePr>
              <p:nvPr/>
            </p:nvGraphicFramePr>
            <p:xfrm>
              <a:off x="3022427" y="3573463"/>
              <a:ext cx="1762125" cy="1185862"/>
            </p:xfrm>
            <a:graphic>
              <a:graphicData uri="http://schemas.openxmlformats.org/presentationml/2006/ole">
                <p:oleObj spid="_x0000_s7172" name="Équation" r:id="rId5" imgW="291960" imgH="215640" progId="Equation.3">
                  <p:embed/>
                </p:oleObj>
              </a:graphicData>
            </a:graphic>
          </p:graphicFrame>
        </p:grpSp>
        <p:graphicFrame>
          <p:nvGraphicFramePr>
            <p:cNvPr id="1032" name="Object 39"/>
            <p:cNvGraphicFramePr>
              <a:graphicFrameLocks noChangeAspect="1"/>
            </p:cNvGraphicFramePr>
            <p:nvPr/>
          </p:nvGraphicFramePr>
          <p:xfrm>
            <a:off x="4703493" y="2276475"/>
            <a:ext cx="1531938" cy="1255713"/>
          </p:xfrm>
          <a:graphic>
            <a:graphicData uri="http://schemas.openxmlformats.org/presentationml/2006/ole">
              <p:oleObj spid="_x0000_s7170" name="Équation" r:id="rId6" imgW="253800" imgH="228600" progId="Equation.3">
                <p:embed/>
              </p:oleObj>
            </a:graphicData>
          </a:graphic>
        </p:graphicFrame>
      </p:grpSp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Personnalisé 2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2060"/>
      </a:accent6>
      <a:hlink>
        <a:srgbClr val="17BBFD"/>
      </a:hlink>
      <a:folHlink>
        <a:srgbClr val="FF79C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0</TotalTime>
  <Words>269</Words>
  <Application>Microsoft Office PowerPoint</Application>
  <PresentationFormat>Affichage à l'écran (4:3)</PresentationFormat>
  <Paragraphs>125</Paragraphs>
  <Slides>25</Slides>
  <Notes>25</Notes>
  <HiddenSlides>0</HiddenSlides>
  <MMClips>0</MMClips>
  <ScaleCrop>false</ScaleCrop>
  <HeadingPairs>
    <vt:vector size="6" baseType="variant">
      <vt:variant>
        <vt:lpstr>Thème</vt:lpstr>
      </vt:variant>
      <vt:variant>
        <vt:i4>1</vt:i4>
      </vt:variant>
      <vt:variant>
        <vt:lpstr>Serveurs OLE incorporés</vt:lpstr>
      </vt:variant>
      <vt:variant>
        <vt:i4>1</vt:i4>
      </vt:variant>
      <vt:variant>
        <vt:lpstr>Titres des diapositives</vt:lpstr>
      </vt:variant>
      <vt:variant>
        <vt:i4>25</vt:i4>
      </vt:variant>
    </vt:vector>
  </HeadingPairs>
  <TitlesOfParts>
    <vt:vector size="27" baseType="lpstr">
      <vt:lpstr>Thème Office</vt:lpstr>
      <vt:lpstr>Équation</vt:lpstr>
      <vt:lpstr>Diapositive 0</vt:lpstr>
      <vt:lpstr>Les affirmations suivantes sont-elles  vraies ou fausses ?</vt:lpstr>
      <vt:lpstr>Diapositive 2</vt:lpstr>
      <vt:lpstr>Diapositive 3</vt:lpstr>
      <vt:lpstr>Diapositive 4</vt:lpstr>
      <vt:lpstr>Diapositive 5</vt:lpstr>
      <vt:lpstr>Diapositive 6</vt:lpstr>
      <vt:lpstr>Diapositive 7</vt:lpstr>
      <vt:lpstr>Diapositive 8</vt:lpstr>
      <vt:lpstr>Diapositive 9</vt:lpstr>
      <vt:lpstr>Diapositive 10</vt:lpstr>
      <vt:lpstr>Diapositive 11</vt:lpstr>
      <vt:lpstr>Diapositive 12</vt:lpstr>
      <vt:lpstr>Correction</vt:lpstr>
      <vt:lpstr>Diapositive 14</vt:lpstr>
      <vt:lpstr>Diapositive 15</vt:lpstr>
      <vt:lpstr>Diapositive 16</vt:lpstr>
      <vt:lpstr>Diapositive 17</vt:lpstr>
      <vt:lpstr>Diapositive 18</vt:lpstr>
      <vt:lpstr>Diapositive 19</vt:lpstr>
      <vt:lpstr>Diapositive 20</vt:lpstr>
      <vt:lpstr>Diapositive 21</vt:lpstr>
      <vt:lpstr>Diapositive 22</vt:lpstr>
      <vt:lpstr>Diapositive 23</vt:lpstr>
      <vt:lpstr>FIN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0</dc:title>
  <dc:creator>Marielle Séguy</dc:creator>
  <cp:lastModifiedBy>Marielle Séguy</cp:lastModifiedBy>
  <cp:revision>248</cp:revision>
  <dcterms:created xsi:type="dcterms:W3CDTF">2008-11-15T15:38:50Z</dcterms:created>
  <dcterms:modified xsi:type="dcterms:W3CDTF">2015-01-11T14:23:46Z</dcterms:modified>
</cp:coreProperties>
</file>

<file path=docProps/thumbnail.jpeg>
</file>