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62" r:id="rId4"/>
    <p:sldId id="271" r:id="rId5"/>
    <p:sldId id="272" r:id="rId6"/>
    <p:sldId id="273" r:id="rId7"/>
    <p:sldId id="259" r:id="rId8"/>
    <p:sldId id="269" r:id="rId9"/>
    <p:sldId id="270" r:id="rId10"/>
    <p:sldId id="275" r:id="rId11"/>
    <p:sldId id="274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DA6E3-56AB-4B29-8702-EDB082194D4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443BB-B6A2-4A72-9283-8CB8A473D96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r-FR" b="1" dirty="0" smtClean="0"/>
              <a:t>Lire </a:t>
            </a:r>
            <a:r>
              <a:rPr lang="fr-FR" b="1" dirty="0" smtClean="0"/>
              <a:t>une représentation en perspective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212976"/>
            <a:ext cx="9144000" cy="1752600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Relever la lettre</a:t>
            </a:r>
            <a:r>
              <a:rPr lang="fr-FR" dirty="0">
                <a:solidFill>
                  <a:schemeClr val="tx1"/>
                </a:solidFill>
              </a:rPr>
              <a:t>, a ou </a:t>
            </a:r>
            <a:r>
              <a:rPr lang="fr-FR" dirty="0" smtClean="0">
                <a:solidFill>
                  <a:schemeClr val="tx1"/>
                </a:solidFill>
              </a:rPr>
              <a:t>b, 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qui correspond à la réponse exacte.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La face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35715" t="12743" r="16832" b="10531"/>
          <a:stretch/>
        </p:blipFill>
        <p:spPr bwMode="auto">
          <a:xfrm>
            <a:off x="683568" y="1573830"/>
            <a:ext cx="3599815" cy="36245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0348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La face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35384" t="12477" r="16832" b="11063"/>
          <a:stretch/>
        </p:blipFill>
        <p:spPr bwMode="auto">
          <a:xfrm>
            <a:off x="683568" y="1591610"/>
            <a:ext cx="3599815" cy="35890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2858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fr-FR" dirty="0" smtClean="0"/>
              <a:t>FIN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L’arête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35384" t="12511" r="17328" b="11091"/>
          <a:stretch/>
        </p:blipFill>
        <p:spPr bwMode="auto">
          <a:xfrm>
            <a:off x="683568" y="1556792"/>
            <a:ext cx="3599815" cy="36106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84156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L’arête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10" name="Image 9"/>
          <p:cNvPicPr/>
          <p:nvPr/>
        </p:nvPicPr>
        <p:blipFill rotWithShape="1">
          <a:blip r:embed="rId2" cstate="print"/>
          <a:srcRect l="35383" t="11978" r="17163" b="10559"/>
          <a:stretch/>
        </p:blipFill>
        <p:spPr bwMode="auto">
          <a:xfrm>
            <a:off x="683568" y="1561130"/>
            <a:ext cx="3599815" cy="36499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L’arête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35384" t="12511" r="16997" b="10559"/>
          <a:stretch/>
        </p:blipFill>
        <p:spPr bwMode="auto">
          <a:xfrm>
            <a:off x="683568" y="1579227"/>
            <a:ext cx="3599815" cy="3613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2037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L’arête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6" name="Image 5"/>
          <p:cNvPicPr/>
          <p:nvPr/>
        </p:nvPicPr>
        <p:blipFill rotWithShape="1">
          <a:blip r:embed="rId2" cstate="print"/>
          <a:srcRect l="35219" t="12511" r="16832" b="10559"/>
          <a:stretch/>
        </p:blipFill>
        <p:spPr bwMode="auto">
          <a:xfrm>
            <a:off x="684153" y="1591610"/>
            <a:ext cx="3599815" cy="35890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50898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5</a:t>
            </a:r>
            <a:endParaRPr lang="fr-FR" dirty="0"/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L’arête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6" name="Image 5"/>
          <p:cNvPicPr/>
          <p:nvPr/>
        </p:nvPicPr>
        <p:blipFill rotWithShape="1">
          <a:blip r:embed="rId2" cstate="print"/>
          <a:srcRect l="35384" t="12778" r="16832" b="10825"/>
          <a:stretch/>
        </p:blipFill>
        <p:spPr bwMode="auto">
          <a:xfrm>
            <a:off x="683568" y="1628800"/>
            <a:ext cx="3599815" cy="35744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40899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6</a:t>
            </a:r>
            <a:endParaRPr lang="fr-FR" dirty="0"/>
          </a:p>
        </p:txBody>
      </p:sp>
      <p:pic>
        <p:nvPicPr>
          <p:cNvPr id="7" name="Image 6"/>
          <p:cNvPicPr/>
          <p:nvPr/>
        </p:nvPicPr>
        <p:blipFill rotWithShape="1">
          <a:blip r:embed="rId2" cstate="print"/>
          <a:srcRect l="35549" t="11979" r="16667" b="10824"/>
          <a:stretch/>
        </p:blipFill>
        <p:spPr bwMode="auto">
          <a:xfrm>
            <a:off x="683568" y="1579227"/>
            <a:ext cx="3599815" cy="3613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La face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7</a:t>
            </a:r>
            <a:endParaRPr lang="fr-FR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La face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5" name="Image 4"/>
          <p:cNvPicPr/>
          <p:nvPr/>
        </p:nvPicPr>
        <p:blipFill rotWithShape="1">
          <a:blip r:embed="rId2" cstate="print"/>
          <a:srcRect l="34722" t="12511" r="16667" b="10559"/>
          <a:stretch/>
        </p:blipFill>
        <p:spPr bwMode="auto">
          <a:xfrm>
            <a:off x="683568" y="1617010"/>
            <a:ext cx="3599815" cy="35382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6048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8</a:t>
            </a:r>
            <a:endParaRPr lang="fr-FR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half" idx="2"/>
          </p:nvPr>
        </p:nvSpPr>
        <p:spPr>
          <a:xfrm>
            <a:off x="4602240" y="1945960"/>
            <a:ext cx="4038600" cy="288032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La face rouge est-elle :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Vue ?</a:t>
            </a:r>
          </a:p>
          <a:p>
            <a:pPr marL="1314450" lvl="2" indent="-514350">
              <a:buAutoNum type="alphaLcPeriod"/>
            </a:pPr>
            <a:r>
              <a:rPr lang="fr-FR" sz="2800" dirty="0" smtClean="0"/>
              <a:t>Cachée ?</a:t>
            </a:r>
            <a:endParaRPr lang="fr-FR" sz="2800" dirty="0"/>
          </a:p>
        </p:txBody>
      </p:sp>
      <p:pic>
        <p:nvPicPr>
          <p:cNvPr id="6" name="Image 5"/>
          <p:cNvPicPr/>
          <p:nvPr/>
        </p:nvPicPr>
        <p:blipFill rotWithShape="1">
          <a:blip r:embed="rId2" cstate="print"/>
          <a:srcRect l="35384" t="12245" r="16997" b="10825"/>
          <a:stretch/>
        </p:blipFill>
        <p:spPr bwMode="auto">
          <a:xfrm>
            <a:off x="683568" y="1579227"/>
            <a:ext cx="3599815" cy="3613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38653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116</Words>
  <Application>Microsoft Office PowerPoint</Application>
  <PresentationFormat>Affichage à l'écran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Lire une représentation en perspective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FIN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 dans l’espace 3</dc:title>
  <dc:creator>Aurelie</dc:creator>
  <cp:lastModifiedBy>aurroux</cp:lastModifiedBy>
  <cp:revision>11</cp:revision>
  <dcterms:created xsi:type="dcterms:W3CDTF">2015-10-29T10:32:39Z</dcterms:created>
  <dcterms:modified xsi:type="dcterms:W3CDTF">2016-10-05T20:13:13Z</dcterms:modified>
</cp:coreProperties>
</file>