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270" r:id="rId2"/>
    <p:sldId id="257" r:id="rId3"/>
    <p:sldId id="271" r:id="rId4"/>
    <p:sldId id="273" r:id="rId5"/>
    <p:sldId id="274" r:id="rId6"/>
    <p:sldId id="275" r:id="rId7"/>
    <p:sldId id="276" r:id="rId8"/>
    <p:sldId id="277" r:id="rId9"/>
    <p:sldId id="278" r:id="rId10"/>
    <p:sldId id="279" r:id="rId11"/>
    <p:sldId id="272" r:id="rId12"/>
    <p:sldId id="280" r:id="rId13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5" d="100"/>
          <a:sy n="55" d="100"/>
        </p:scale>
        <p:origin x="-2904" y="-10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6A3D9FE-756B-4913-AF75-DF29F04B5B9E}" type="datetimeFigureOut">
              <a:rPr lang="fr-FR" smtClean="0"/>
              <a:t>05/10/2017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7BAB946-7DF2-4E26-A97F-0E82123633D1}" type="slidenum">
              <a:rPr lang="fr-FR" smtClean="0"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674F543-E937-4FF2-BC08-D866304ADB50}" type="datetimeFigureOut">
              <a:rPr lang="fr-FR" smtClean="0"/>
              <a:pPr/>
              <a:t>05/10/2017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10E69F1-FED5-469F-8585-B1BA503C252F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30244368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0E69F1-FED5-469F-8585-B1BA503C252F}" type="slidenum">
              <a:rPr lang="fr-FR" smtClean="0"/>
              <a:pPr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19104454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Cliquez pour modifier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09A328-5459-4893-93A3-F41BD7E7C1EA}" type="datetimeFigureOut">
              <a:rPr lang="fr-FR" smtClean="0"/>
              <a:pPr/>
              <a:t>05/10/2017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BD517F-FC8A-4D1A-BF95-3F0DC35197A2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09A328-5459-4893-93A3-F41BD7E7C1EA}" type="datetimeFigureOut">
              <a:rPr lang="fr-FR" smtClean="0"/>
              <a:pPr/>
              <a:t>05/10/2017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BD517F-FC8A-4D1A-BF95-3F0DC35197A2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09A328-5459-4893-93A3-F41BD7E7C1EA}" type="datetimeFigureOut">
              <a:rPr lang="fr-FR" smtClean="0"/>
              <a:pPr/>
              <a:t>05/10/2017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BD517F-FC8A-4D1A-BF95-3F0DC35197A2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09A328-5459-4893-93A3-F41BD7E7C1EA}" type="datetimeFigureOut">
              <a:rPr lang="fr-FR" smtClean="0"/>
              <a:pPr/>
              <a:t>05/10/2017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BD517F-FC8A-4D1A-BF95-3F0DC35197A2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09A328-5459-4893-93A3-F41BD7E7C1EA}" type="datetimeFigureOut">
              <a:rPr lang="fr-FR" smtClean="0"/>
              <a:pPr/>
              <a:t>05/10/2017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BD517F-FC8A-4D1A-BF95-3F0DC35197A2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09A328-5459-4893-93A3-F41BD7E7C1EA}" type="datetimeFigureOut">
              <a:rPr lang="fr-FR" smtClean="0"/>
              <a:pPr/>
              <a:t>05/10/2017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BD517F-FC8A-4D1A-BF95-3F0DC35197A2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09A328-5459-4893-93A3-F41BD7E7C1EA}" type="datetimeFigureOut">
              <a:rPr lang="fr-FR" smtClean="0"/>
              <a:pPr/>
              <a:t>05/10/2017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BD517F-FC8A-4D1A-BF95-3F0DC35197A2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09A328-5459-4893-93A3-F41BD7E7C1EA}" type="datetimeFigureOut">
              <a:rPr lang="fr-FR" smtClean="0"/>
              <a:pPr/>
              <a:t>05/10/2017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BD517F-FC8A-4D1A-BF95-3F0DC35197A2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09A328-5459-4893-93A3-F41BD7E7C1EA}" type="datetimeFigureOut">
              <a:rPr lang="fr-FR" smtClean="0"/>
              <a:pPr/>
              <a:t>05/10/2017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BD517F-FC8A-4D1A-BF95-3F0DC35197A2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09A328-5459-4893-93A3-F41BD7E7C1EA}" type="datetimeFigureOut">
              <a:rPr lang="fr-FR" smtClean="0"/>
              <a:pPr/>
              <a:t>05/10/2017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BD517F-FC8A-4D1A-BF95-3F0DC35197A2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09A328-5459-4893-93A3-F41BD7E7C1EA}" type="datetimeFigureOut">
              <a:rPr lang="fr-FR" smtClean="0"/>
              <a:pPr/>
              <a:t>05/10/2017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BD517F-FC8A-4D1A-BF95-3F0DC35197A2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09A328-5459-4893-93A3-F41BD7E7C1EA}" type="datetimeFigureOut">
              <a:rPr lang="fr-FR" smtClean="0"/>
              <a:pPr/>
              <a:t>05/10/2017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BD517F-FC8A-4D1A-BF95-3F0DC35197A2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1470025"/>
          </a:xfrm>
          <a:solidFill>
            <a:schemeClr val="accent2">
              <a:lumMod val="40000"/>
              <a:lumOff val="60000"/>
            </a:schemeClr>
          </a:solidFill>
        </p:spPr>
        <p:txBody>
          <a:bodyPr/>
          <a:lstStyle/>
          <a:p>
            <a:r>
              <a:rPr lang="fr-FR" b="1" dirty="0" smtClean="0"/>
              <a:t>Voir </a:t>
            </a:r>
            <a:r>
              <a:rPr lang="fr-FR" b="1" dirty="0"/>
              <a:t>dans </a:t>
            </a:r>
            <a:r>
              <a:rPr lang="fr-FR" b="1" dirty="0" smtClean="0"/>
              <a:t>l’espace - 1</a:t>
            </a:r>
            <a:endParaRPr lang="fr-FR" b="1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0" y="3356992"/>
            <a:ext cx="9144000" cy="960512"/>
          </a:xfrm>
        </p:spPr>
        <p:txBody>
          <a:bodyPr>
            <a:normAutofit fontScale="92500" lnSpcReduction="20000"/>
          </a:bodyPr>
          <a:lstStyle/>
          <a:p>
            <a:r>
              <a:rPr lang="fr-FR" dirty="0" smtClean="0">
                <a:solidFill>
                  <a:schemeClr val="tx1"/>
                </a:solidFill>
              </a:rPr>
              <a:t>Relever la lettre, a, b ou c</a:t>
            </a:r>
          </a:p>
          <a:p>
            <a:r>
              <a:rPr lang="fr-FR" dirty="0" smtClean="0">
                <a:solidFill>
                  <a:schemeClr val="tx1"/>
                </a:solidFill>
              </a:rPr>
              <a:t>qui correspond à la réponse exacte.</a:t>
            </a:r>
          </a:p>
          <a:p>
            <a:endParaRPr lang="fr-FR" dirty="0">
              <a:solidFill>
                <a:schemeClr val="tx1"/>
              </a:solidFill>
            </a:endParaRPr>
          </a:p>
          <a:p>
            <a:endParaRPr lang="fr-FR" dirty="0">
              <a:solidFill>
                <a:schemeClr val="tx1"/>
              </a:solidFill>
            </a:endParaRPr>
          </a:p>
          <a:p>
            <a:endParaRPr lang="fr-FR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82722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1"/>
          <p:cNvSpPr txBox="1">
            <a:spLocks/>
          </p:cNvSpPr>
          <p:nvPr/>
        </p:nvSpPr>
        <p:spPr>
          <a:xfrm>
            <a:off x="0" y="0"/>
            <a:ext cx="9144000" cy="155679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4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9</a:t>
            </a:r>
            <a:br>
              <a:rPr kumimoji="0" lang="fr-FR" sz="4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fr-FR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  </a:t>
            </a:r>
            <a:r>
              <a:rPr kumimoji="0" lang="fr-FR" sz="4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fr-FR" sz="4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fr-FR" sz="27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Le solide</a:t>
            </a:r>
            <a:r>
              <a:rPr kumimoji="0" lang="fr-FR" sz="2700" b="0" i="0" u="none" strike="noStrike" kern="1200" cap="none" spc="0" normalizeH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est </a:t>
            </a:r>
            <a:r>
              <a:rPr kumimoji="0" lang="fr-FR" sz="27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un </a:t>
            </a:r>
            <a:r>
              <a:rPr lang="fr-FR" sz="2700" dirty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prisme droit</a:t>
            </a:r>
            <a:endParaRPr kumimoji="0" lang="fr-FR" sz="27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Espace réservé du contenu 11"/>
          <p:cNvSpPr>
            <a:spLocks noGrp="1"/>
          </p:cNvSpPr>
          <p:nvPr>
            <p:ph sz="half" idx="2"/>
          </p:nvPr>
        </p:nvSpPr>
        <p:spPr>
          <a:xfrm>
            <a:off x="883774" y="4725144"/>
            <a:ext cx="7787208" cy="190507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dirty="0"/>
              <a:t>Les arêtes rouges </a:t>
            </a:r>
            <a:r>
              <a:rPr lang="fr-FR" dirty="0" smtClean="0"/>
              <a:t>sont :</a:t>
            </a: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00761" y="5157192"/>
            <a:ext cx="7742477" cy="1259057"/>
          </a:xfrm>
          <a:prstGeom prst="rect">
            <a:avLst/>
          </a:prstGeom>
        </p:spPr>
      </p:pic>
      <p:pic>
        <p:nvPicPr>
          <p:cNvPr id="2" name="Image 1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123728" y="1491179"/>
            <a:ext cx="4763244" cy="30899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939941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1"/>
          <p:cNvSpPr txBox="1">
            <a:spLocks/>
          </p:cNvSpPr>
          <p:nvPr/>
        </p:nvSpPr>
        <p:spPr>
          <a:xfrm>
            <a:off x="0" y="0"/>
            <a:ext cx="9144000" cy="155679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4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10</a:t>
            </a:r>
            <a:br>
              <a:rPr kumimoji="0" lang="fr-FR" sz="4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fr-FR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  </a:t>
            </a:r>
            <a:r>
              <a:rPr kumimoji="0" lang="fr-FR" sz="4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fr-FR" sz="4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fr-FR" sz="27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Le solide</a:t>
            </a:r>
            <a:r>
              <a:rPr kumimoji="0" lang="fr-FR" sz="2700" b="0" i="0" u="none" strike="noStrike" kern="1200" cap="none" spc="0" normalizeH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est </a:t>
            </a:r>
            <a:r>
              <a:rPr kumimoji="0" lang="fr-FR" sz="27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un </a:t>
            </a:r>
            <a:r>
              <a:rPr lang="fr-FR" sz="2700" dirty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prisme droit</a:t>
            </a:r>
            <a:endParaRPr kumimoji="0" lang="fr-FR" sz="27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Espace réservé du contenu 11"/>
          <p:cNvSpPr>
            <a:spLocks noGrp="1"/>
          </p:cNvSpPr>
          <p:nvPr>
            <p:ph sz="half" idx="2"/>
          </p:nvPr>
        </p:nvSpPr>
        <p:spPr>
          <a:xfrm>
            <a:off x="883774" y="4725144"/>
            <a:ext cx="7787208" cy="190507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dirty="0"/>
              <a:t>Les faces rouges </a:t>
            </a:r>
            <a:r>
              <a:rPr lang="fr-FR" dirty="0" smtClean="0"/>
              <a:t>sont :</a:t>
            </a: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00761" y="5157192"/>
            <a:ext cx="7742477" cy="1259057"/>
          </a:xfrm>
          <a:prstGeom prst="rect">
            <a:avLst/>
          </a:prstGeom>
        </p:spPr>
      </p:pic>
      <p:pic>
        <p:nvPicPr>
          <p:cNvPr id="2" name="Image 1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324099" y="1495713"/>
            <a:ext cx="4495800" cy="3038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060552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/>
          <p:cNvSpPr>
            <a:spLocks noGrp="1"/>
          </p:cNvSpPr>
          <p:nvPr>
            <p:ph type="title"/>
          </p:nvPr>
        </p:nvSpPr>
        <p:spPr>
          <a:xfrm>
            <a:off x="395536" y="2780928"/>
            <a:ext cx="8229600" cy="1143000"/>
          </a:xfrm>
        </p:spPr>
        <p:txBody>
          <a:bodyPr/>
          <a:lstStyle/>
          <a:p>
            <a:r>
              <a:rPr lang="fr-FR" dirty="0" smtClean="0"/>
              <a:t>FIN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xmlns="" val="2832051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1"/>
          <p:cNvSpPr txBox="1">
            <a:spLocks/>
          </p:cNvSpPr>
          <p:nvPr/>
        </p:nvSpPr>
        <p:spPr>
          <a:xfrm>
            <a:off x="0" y="0"/>
            <a:ext cx="9144000" cy="155679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4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1</a:t>
            </a:r>
            <a:br>
              <a:rPr kumimoji="0" lang="fr-FR" sz="4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fr-FR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  </a:t>
            </a:r>
            <a:r>
              <a:rPr kumimoji="0" lang="fr-FR" sz="4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fr-FR" sz="4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fr-FR" sz="27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Le solide</a:t>
            </a:r>
            <a:r>
              <a:rPr kumimoji="0" lang="fr-FR" sz="2700" b="0" i="0" u="none" strike="noStrike" kern="1200" cap="none" spc="0" normalizeH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est </a:t>
            </a:r>
            <a:r>
              <a:rPr kumimoji="0" lang="fr-FR" sz="27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un cube</a:t>
            </a:r>
          </a:p>
        </p:txBody>
      </p:sp>
      <p:sp>
        <p:nvSpPr>
          <p:cNvPr id="5" name="Espace réservé du contenu 11"/>
          <p:cNvSpPr>
            <a:spLocks noGrp="1"/>
          </p:cNvSpPr>
          <p:nvPr>
            <p:ph sz="half" idx="2"/>
          </p:nvPr>
        </p:nvSpPr>
        <p:spPr>
          <a:xfrm>
            <a:off x="883774" y="4725144"/>
            <a:ext cx="7787208" cy="190507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dirty="0"/>
              <a:t>Les faces rouges </a:t>
            </a:r>
            <a:r>
              <a:rPr lang="fr-FR" dirty="0" smtClean="0"/>
              <a:t>sont :</a:t>
            </a: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00761" y="5157192"/>
            <a:ext cx="7742477" cy="1259057"/>
          </a:xfrm>
          <a:prstGeom prst="rect">
            <a:avLst/>
          </a:prstGeom>
        </p:spPr>
      </p:pic>
      <p:pic>
        <p:nvPicPr>
          <p:cNvPr id="2" name="Image 1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95708" y="1518642"/>
            <a:ext cx="3458322" cy="320650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1"/>
          <p:cNvSpPr txBox="1">
            <a:spLocks/>
          </p:cNvSpPr>
          <p:nvPr/>
        </p:nvSpPr>
        <p:spPr>
          <a:xfrm>
            <a:off x="0" y="0"/>
            <a:ext cx="9144000" cy="155679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4400" dirty="0">
                <a:latin typeface="+mj-lt"/>
                <a:ea typeface="+mj-ea"/>
                <a:cs typeface="+mj-cs"/>
              </a:rPr>
              <a:t>2</a:t>
            </a:r>
            <a:r>
              <a:rPr kumimoji="0" lang="fr-FR" sz="4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fr-FR" sz="4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fr-FR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  </a:t>
            </a:r>
            <a:r>
              <a:rPr kumimoji="0" lang="fr-FR" sz="4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fr-FR" sz="4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fr-FR" sz="27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Le solide</a:t>
            </a:r>
            <a:r>
              <a:rPr kumimoji="0" lang="fr-FR" sz="2700" b="0" i="0" u="none" strike="noStrike" kern="1200" cap="none" spc="0" normalizeH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est </a:t>
            </a:r>
            <a:r>
              <a:rPr kumimoji="0" lang="fr-FR" sz="27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un cube</a:t>
            </a:r>
          </a:p>
        </p:txBody>
      </p:sp>
      <p:sp>
        <p:nvSpPr>
          <p:cNvPr id="5" name="Espace réservé du contenu 11"/>
          <p:cNvSpPr>
            <a:spLocks noGrp="1"/>
          </p:cNvSpPr>
          <p:nvPr>
            <p:ph sz="half" idx="2"/>
          </p:nvPr>
        </p:nvSpPr>
        <p:spPr>
          <a:xfrm>
            <a:off x="883774" y="4725144"/>
            <a:ext cx="7787208" cy="190507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dirty="0"/>
              <a:t>Les </a:t>
            </a:r>
            <a:r>
              <a:rPr lang="fr-FR" dirty="0" smtClean="0"/>
              <a:t>segments </a:t>
            </a:r>
            <a:r>
              <a:rPr lang="fr-FR" dirty="0"/>
              <a:t>rouges </a:t>
            </a:r>
            <a:r>
              <a:rPr lang="fr-FR" dirty="0" smtClean="0"/>
              <a:t>sont :</a:t>
            </a: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00761" y="5157192"/>
            <a:ext cx="7742477" cy="1259057"/>
          </a:xfrm>
          <a:prstGeom prst="rect">
            <a:avLst/>
          </a:prstGeom>
        </p:spPr>
      </p:pic>
      <p:pic>
        <p:nvPicPr>
          <p:cNvPr id="7" name="Image 6" descr="C:\Users\arian\AppData\Local\Temp\geogebra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843808" y="1513735"/>
            <a:ext cx="3176001" cy="325446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4144607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1"/>
          <p:cNvSpPr txBox="1">
            <a:spLocks/>
          </p:cNvSpPr>
          <p:nvPr/>
        </p:nvSpPr>
        <p:spPr>
          <a:xfrm>
            <a:off x="0" y="0"/>
            <a:ext cx="9144000" cy="155679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4400" dirty="0">
                <a:latin typeface="+mj-lt"/>
                <a:ea typeface="+mj-ea"/>
                <a:cs typeface="+mj-cs"/>
              </a:rPr>
              <a:t>3</a:t>
            </a:r>
            <a:r>
              <a:rPr kumimoji="0" lang="fr-FR" sz="4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fr-FR" sz="4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fr-FR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  </a:t>
            </a:r>
            <a:r>
              <a:rPr kumimoji="0" lang="fr-FR" sz="4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fr-FR" sz="4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fr-FR" sz="27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Le solide</a:t>
            </a:r>
            <a:r>
              <a:rPr kumimoji="0" lang="fr-FR" sz="2700" b="0" i="0" u="none" strike="noStrike" kern="1200" cap="none" spc="0" normalizeH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est </a:t>
            </a:r>
            <a:r>
              <a:rPr kumimoji="0" lang="fr-FR" sz="27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un cube</a:t>
            </a:r>
          </a:p>
        </p:txBody>
      </p:sp>
      <p:sp>
        <p:nvSpPr>
          <p:cNvPr id="5" name="Espace réservé du contenu 11"/>
          <p:cNvSpPr>
            <a:spLocks noGrp="1"/>
          </p:cNvSpPr>
          <p:nvPr>
            <p:ph sz="half" idx="2"/>
          </p:nvPr>
        </p:nvSpPr>
        <p:spPr>
          <a:xfrm>
            <a:off x="883774" y="4725144"/>
            <a:ext cx="7787208" cy="190507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dirty="0"/>
              <a:t>Les faces rouges </a:t>
            </a:r>
            <a:r>
              <a:rPr lang="fr-FR" dirty="0" smtClean="0"/>
              <a:t>sont :</a:t>
            </a: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00761" y="5157192"/>
            <a:ext cx="7742477" cy="1259057"/>
          </a:xfrm>
          <a:prstGeom prst="rect">
            <a:avLst/>
          </a:prstGeom>
        </p:spPr>
      </p:pic>
      <p:pic>
        <p:nvPicPr>
          <p:cNvPr id="7" name="Image 6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627784" y="1525731"/>
            <a:ext cx="3581403" cy="33844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546142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1"/>
          <p:cNvSpPr txBox="1">
            <a:spLocks/>
          </p:cNvSpPr>
          <p:nvPr/>
        </p:nvSpPr>
        <p:spPr>
          <a:xfrm>
            <a:off x="0" y="0"/>
            <a:ext cx="9144000" cy="155679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4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4</a:t>
            </a:r>
            <a:br>
              <a:rPr kumimoji="0" lang="fr-FR" sz="4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fr-FR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  </a:t>
            </a:r>
            <a:r>
              <a:rPr kumimoji="0" lang="fr-FR" sz="4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fr-FR" sz="4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fr-FR" sz="27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Le solide</a:t>
            </a:r>
            <a:r>
              <a:rPr kumimoji="0" lang="fr-FR" sz="2700" b="0" i="0" u="none" strike="noStrike" kern="1200" cap="none" spc="0" normalizeH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est </a:t>
            </a:r>
            <a:r>
              <a:rPr kumimoji="0" lang="fr-FR" sz="27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un </a:t>
            </a:r>
            <a:r>
              <a:rPr lang="fr-FR" sz="2700" dirty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pavé droit</a:t>
            </a:r>
            <a:endParaRPr kumimoji="0" lang="fr-FR" sz="27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Espace réservé du contenu 11"/>
          <p:cNvSpPr>
            <a:spLocks noGrp="1"/>
          </p:cNvSpPr>
          <p:nvPr>
            <p:ph sz="half" idx="2"/>
          </p:nvPr>
        </p:nvSpPr>
        <p:spPr>
          <a:xfrm>
            <a:off x="883774" y="4725144"/>
            <a:ext cx="7787208" cy="190507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dirty="0"/>
              <a:t>Les faces rouges </a:t>
            </a:r>
            <a:r>
              <a:rPr lang="fr-FR" dirty="0" smtClean="0"/>
              <a:t>sont :</a:t>
            </a: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00761" y="5157192"/>
            <a:ext cx="7742477" cy="1259057"/>
          </a:xfrm>
          <a:prstGeom prst="rect">
            <a:avLst/>
          </a:prstGeom>
        </p:spPr>
      </p:pic>
      <p:pic>
        <p:nvPicPr>
          <p:cNvPr id="2" name="Image 1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085974" y="1736030"/>
            <a:ext cx="4972050" cy="2809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602612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1"/>
          <p:cNvSpPr txBox="1">
            <a:spLocks/>
          </p:cNvSpPr>
          <p:nvPr/>
        </p:nvSpPr>
        <p:spPr>
          <a:xfrm>
            <a:off x="0" y="0"/>
            <a:ext cx="9144000" cy="155679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4400" dirty="0">
                <a:latin typeface="+mj-lt"/>
                <a:ea typeface="+mj-ea"/>
                <a:cs typeface="+mj-cs"/>
              </a:rPr>
              <a:t>5</a:t>
            </a:r>
            <a:r>
              <a:rPr kumimoji="0" lang="fr-FR" sz="4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fr-FR" sz="4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fr-FR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  </a:t>
            </a:r>
            <a:r>
              <a:rPr kumimoji="0" lang="fr-FR" sz="4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fr-FR" sz="4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fr-FR" sz="27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Le solide</a:t>
            </a:r>
            <a:r>
              <a:rPr kumimoji="0" lang="fr-FR" sz="2700" b="0" i="0" u="none" strike="noStrike" kern="1200" cap="none" spc="0" normalizeH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est </a:t>
            </a:r>
            <a:r>
              <a:rPr kumimoji="0" lang="fr-FR" sz="27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un </a:t>
            </a:r>
            <a:r>
              <a:rPr lang="fr-FR" sz="2700" dirty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pavé droit</a:t>
            </a:r>
            <a:endParaRPr kumimoji="0" lang="fr-FR" sz="27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Espace réservé du contenu 11"/>
          <p:cNvSpPr>
            <a:spLocks noGrp="1"/>
          </p:cNvSpPr>
          <p:nvPr>
            <p:ph sz="half" idx="2"/>
          </p:nvPr>
        </p:nvSpPr>
        <p:spPr>
          <a:xfrm>
            <a:off x="883774" y="4725144"/>
            <a:ext cx="7787208" cy="190507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dirty="0"/>
              <a:t>Les arêtes rouges </a:t>
            </a:r>
            <a:r>
              <a:rPr lang="fr-FR" dirty="0" smtClean="0"/>
              <a:t>sont :</a:t>
            </a: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00761" y="5157192"/>
            <a:ext cx="7742477" cy="1259057"/>
          </a:xfrm>
          <a:prstGeom prst="rect">
            <a:avLst/>
          </a:prstGeom>
        </p:spPr>
      </p:pic>
      <p:pic>
        <p:nvPicPr>
          <p:cNvPr id="2" name="Image 1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862136" y="1579530"/>
            <a:ext cx="5419725" cy="2733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493712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 descr="C:\Users\aurroux\AppData\Local\Temp\geogebra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77612" y="1945001"/>
            <a:ext cx="5040560" cy="25281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itre 1"/>
          <p:cNvSpPr txBox="1">
            <a:spLocks/>
          </p:cNvSpPr>
          <p:nvPr/>
        </p:nvSpPr>
        <p:spPr>
          <a:xfrm>
            <a:off x="0" y="0"/>
            <a:ext cx="9144000" cy="155679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4400" dirty="0">
                <a:latin typeface="+mj-lt"/>
                <a:ea typeface="+mj-ea"/>
                <a:cs typeface="+mj-cs"/>
              </a:rPr>
              <a:t>6</a:t>
            </a:r>
            <a:r>
              <a:rPr kumimoji="0" lang="fr-FR" sz="4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fr-FR" sz="4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fr-FR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  </a:t>
            </a:r>
            <a:r>
              <a:rPr kumimoji="0" lang="fr-FR" sz="4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fr-FR" sz="4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fr-FR" sz="27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Le solide</a:t>
            </a:r>
            <a:r>
              <a:rPr kumimoji="0" lang="fr-FR" sz="2700" b="0" i="0" u="none" strike="noStrike" kern="1200" cap="none" spc="0" normalizeH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est </a:t>
            </a:r>
            <a:r>
              <a:rPr kumimoji="0" lang="fr-FR" sz="27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un </a:t>
            </a:r>
            <a:r>
              <a:rPr lang="fr-FR" sz="2700" dirty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pavé droit</a:t>
            </a:r>
            <a:endParaRPr kumimoji="0" lang="fr-FR" sz="27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Espace réservé du contenu 11"/>
          <p:cNvSpPr>
            <a:spLocks noGrp="1"/>
          </p:cNvSpPr>
          <p:nvPr>
            <p:ph sz="half" idx="2"/>
          </p:nvPr>
        </p:nvSpPr>
        <p:spPr>
          <a:xfrm>
            <a:off x="883774" y="4725144"/>
            <a:ext cx="7787208" cy="190507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dirty="0"/>
              <a:t>Les </a:t>
            </a:r>
            <a:r>
              <a:rPr lang="fr-FR" dirty="0" smtClean="0"/>
              <a:t>segments </a:t>
            </a:r>
            <a:r>
              <a:rPr lang="fr-FR" dirty="0"/>
              <a:t>rouges </a:t>
            </a:r>
            <a:r>
              <a:rPr lang="fr-FR" dirty="0" smtClean="0"/>
              <a:t>sont :</a:t>
            </a: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00761" y="5157192"/>
            <a:ext cx="7742477" cy="12590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253914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1"/>
          <p:cNvSpPr txBox="1">
            <a:spLocks/>
          </p:cNvSpPr>
          <p:nvPr/>
        </p:nvSpPr>
        <p:spPr>
          <a:xfrm>
            <a:off x="0" y="0"/>
            <a:ext cx="9144000" cy="155679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4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7</a:t>
            </a:r>
            <a:br>
              <a:rPr kumimoji="0" lang="fr-FR" sz="4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fr-FR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  </a:t>
            </a:r>
            <a:r>
              <a:rPr kumimoji="0" lang="fr-FR" sz="4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fr-FR" sz="4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fr-FR" sz="27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Le solide</a:t>
            </a:r>
            <a:r>
              <a:rPr kumimoji="0" lang="fr-FR" sz="2700" b="0" i="0" u="none" strike="noStrike" kern="1200" cap="none" spc="0" normalizeH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est </a:t>
            </a:r>
            <a:r>
              <a:rPr kumimoji="0" lang="fr-FR" sz="27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un prisme droit</a:t>
            </a:r>
          </a:p>
        </p:txBody>
      </p:sp>
      <p:sp>
        <p:nvSpPr>
          <p:cNvPr id="5" name="Espace réservé du contenu 11"/>
          <p:cNvSpPr>
            <a:spLocks noGrp="1"/>
          </p:cNvSpPr>
          <p:nvPr>
            <p:ph sz="half" idx="2"/>
          </p:nvPr>
        </p:nvSpPr>
        <p:spPr>
          <a:xfrm>
            <a:off x="883774" y="4725144"/>
            <a:ext cx="7787208" cy="190507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dirty="0"/>
              <a:t>Les arêtes rouges </a:t>
            </a:r>
            <a:r>
              <a:rPr lang="fr-FR" dirty="0" smtClean="0"/>
              <a:t>sont :</a:t>
            </a: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00761" y="5157192"/>
            <a:ext cx="7742477" cy="1259057"/>
          </a:xfrm>
          <a:prstGeom prst="rect">
            <a:avLst/>
          </a:prstGeom>
        </p:spPr>
      </p:pic>
      <p:pic>
        <p:nvPicPr>
          <p:cNvPr id="2" name="Image 1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979713" y="1518193"/>
            <a:ext cx="4608512" cy="31266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582292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1"/>
          <p:cNvSpPr txBox="1">
            <a:spLocks/>
          </p:cNvSpPr>
          <p:nvPr/>
        </p:nvSpPr>
        <p:spPr>
          <a:xfrm>
            <a:off x="0" y="0"/>
            <a:ext cx="9144000" cy="155679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4400" dirty="0">
                <a:latin typeface="+mj-lt"/>
                <a:ea typeface="+mj-ea"/>
                <a:cs typeface="+mj-cs"/>
              </a:rPr>
              <a:t>8</a:t>
            </a:r>
            <a:r>
              <a:rPr kumimoji="0" lang="fr-FR" sz="4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fr-FR" sz="4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fr-FR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  </a:t>
            </a:r>
            <a:r>
              <a:rPr kumimoji="0" lang="fr-FR" sz="4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fr-FR" sz="4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fr-FR" sz="27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Le solide</a:t>
            </a:r>
            <a:r>
              <a:rPr kumimoji="0" lang="fr-FR" sz="2700" b="0" i="0" u="none" strike="noStrike" kern="1200" cap="none" spc="0" normalizeH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est </a:t>
            </a:r>
            <a:r>
              <a:rPr kumimoji="0" lang="fr-FR" sz="27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un </a:t>
            </a:r>
            <a:r>
              <a:rPr lang="fr-FR" sz="2700" dirty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prisme droit</a:t>
            </a:r>
            <a:endParaRPr kumimoji="0" lang="fr-FR" sz="27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Espace réservé du contenu 11"/>
          <p:cNvSpPr>
            <a:spLocks noGrp="1"/>
          </p:cNvSpPr>
          <p:nvPr>
            <p:ph sz="half" idx="2"/>
          </p:nvPr>
        </p:nvSpPr>
        <p:spPr>
          <a:xfrm>
            <a:off x="883774" y="4725144"/>
            <a:ext cx="7787208" cy="190507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dirty="0"/>
              <a:t>Les arêtes rouges </a:t>
            </a:r>
            <a:r>
              <a:rPr lang="fr-FR" dirty="0" smtClean="0"/>
              <a:t>sont :</a:t>
            </a: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00761" y="5157192"/>
            <a:ext cx="7742477" cy="1259057"/>
          </a:xfrm>
          <a:prstGeom prst="rect">
            <a:avLst/>
          </a:prstGeom>
        </p:spPr>
      </p:pic>
      <p:pic>
        <p:nvPicPr>
          <p:cNvPr id="2" name="Image 1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195735" y="1616980"/>
            <a:ext cx="4885235" cy="28941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796442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212</TotalTime>
  <Words>83</Words>
  <Application>Microsoft Office PowerPoint</Application>
  <PresentationFormat>Affichage à l'écran (4:3)</PresentationFormat>
  <Paragraphs>66</Paragraphs>
  <Slides>12</Slides>
  <Notes>1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12</vt:i4>
      </vt:variant>
    </vt:vector>
  </HeadingPairs>
  <TitlesOfParts>
    <vt:vector size="13" baseType="lpstr">
      <vt:lpstr>Thème Office</vt:lpstr>
      <vt:lpstr>Voir dans l’espace - 1</vt:lpstr>
      <vt:lpstr>Diapositive 2</vt:lpstr>
      <vt:lpstr>Diapositive 3</vt:lpstr>
      <vt:lpstr>Diapositive 4</vt:lpstr>
      <vt:lpstr>Diapositive 5</vt:lpstr>
      <vt:lpstr>Diapositive 6</vt:lpstr>
      <vt:lpstr>Diapositive 7</vt:lpstr>
      <vt:lpstr>Diapositive 8</vt:lpstr>
      <vt:lpstr>Diapositive 9</vt:lpstr>
      <vt:lpstr>Diapositive 10</vt:lpstr>
      <vt:lpstr>Diapositive 11</vt:lpstr>
      <vt:lpstr>FIN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Aurelie</dc:creator>
  <cp:lastModifiedBy>aurroux</cp:lastModifiedBy>
  <cp:revision>26</cp:revision>
  <dcterms:created xsi:type="dcterms:W3CDTF">2015-10-29T08:52:47Z</dcterms:created>
  <dcterms:modified xsi:type="dcterms:W3CDTF">2017-10-05T14:09:40Z</dcterms:modified>
</cp:coreProperties>
</file>