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7" r:id="rId2"/>
    <p:sldId id="258" r:id="rId3"/>
    <p:sldId id="262" r:id="rId4"/>
    <p:sldId id="259" r:id="rId5"/>
    <p:sldId id="266" r:id="rId6"/>
    <p:sldId id="263" r:id="rId7"/>
    <p:sldId id="269" r:id="rId8"/>
    <p:sldId id="260" r:id="rId9"/>
    <p:sldId id="261" r:id="rId10"/>
    <p:sldId id="264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CD33BE-6992-44FB-93F6-472F043B4A7D}" type="datetimeFigureOut">
              <a:rPr lang="fr-FR" smtClean="0"/>
              <a:t>08/10/2017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F3CB91-626B-458F-94AC-242A3F477F95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A6E3-56AB-4B29-8702-EDB082194D4A}" type="datetimeFigureOut">
              <a:rPr lang="fr-FR" smtClean="0"/>
              <a:pPr/>
              <a:t>08/10/2017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443BB-B6A2-4A72-9283-8CB8A473D96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A6E3-56AB-4B29-8702-EDB082194D4A}" type="datetimeFigureOut">
              <a:rPr lang="fr-FR" smtClean="0"/>
              <a:pPr/>
              <a:t>08/10/2017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443BB-B6A2-4A72-9283-8CB8A473D96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A6E3-56AB-4B29-8702-EDB082194D4A}" type="datetimeFigureOut">
              <a:rPr lang="fr-FR" smtClean="0"/>
              <a:pPr/>
              <a:t>08/10/2017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443BB-B6A2-4A72-9283-8CB8A473D96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A6E3-56AB-4B29-8702-EDB082194D4A}" type="datetimeFigureOut">
              <a:rPr lang="fr-FR" smtClean="0"/>
              <a:pPr/>
              <a:t>08/10/2017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443BB-B6A2-4A72-9283-8CB8A473D96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A6E3-56AB-4B29-8702-EDB082194D4A}" type="datetimeFigureOut">
              <a:rPr lang="fr-FR" smtClean="0"/>
              <a:pPr/>
              <a:t>08/10/2017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443BB-B6A2-4A72-9283-8CB8A473D96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A6E3-56AB-4B29-8702-EDB082194D4A}" type="datetimeFigureOut">
              <a:rPr lang="fr-FR" smtClean="0"/>
              <a:pPr/>
              <a:t>08/10/2017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443BB-B6A2-4A72-9283-8CB8A473D96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A6E3-56AB-4B29-8702-EDB082194D4A}" type="datetimeFigureOut">
              <a:rPr lang="fr-FR" smtClean="0"/>
              <a:pPr/>
              <a:t>08/10/2017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443BB-B6A2-4A72-9283-8CB8A473D96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A6E3-56AB-4B29-8702-EDB082194D4A}" type="datetimeFigureOut">
              <a:rPr lang="fr-FR" smtClean="0"/>
              <a:pPr/>
              <a:t>08/10/2017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443BB-B6A2-4A72-9283-8CB8A473D96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A6E3-56AB-4B29-8702-EDB082194D4A}" type="datetimeFigureOut">
              <a:rPr lang="fr-FR" smtClean="0"/>
              <a:pPr/>
              <a:t>08/10/2017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443BB-B6A2-4A72-9283-8CB8A473D96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A6E3-56AB-4B29-8702-EDB082194D4A}" type="datetimeFigureOut">
              <a:rPr lang="fr-FR" smtClean="0"/>
              <a:pPr/>
              <a:t>08/10/2017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443BB-B6A2-4A72-9283-8CB8A473D96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A6E3-56AB-4B29-8702-EDB082194D4A}" type="datetimeFigureOut">
              <a:rPr lang="fr-FR" smtClean="0"/>
              <a:pPr/>
              <a:t>08/10/2017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443BB-B6A2-4A72-9283-8CB8A473D96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DA6E3-56AB-4B29-8702-EDB082194D4A}" type="datetimeFigureOut">
              <a:rPr lang="fr-FR" smtClean="0"/>
              <a:pPr/>
              <a:t>08/10/2017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443BB-B6A2-4A72-9283-8CB8A473D96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fr-FR" b="1" dirty="0" smtClean="0"/>
              <a:t>Vision dans l’espace - 3</a:t>
            </a:r>
            <a:endParaRPr lang="fr-FR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6172" y="2747788"/>
            <a:ext cx="7848872" cy="1752600"/>
          </a:xfrm>
        </p:spPr>
        <p:txBody>
          <a:bodyPr>
            <a:noAutofit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Pour les questions 1 à 5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Dans quelle direction faut-il regarder le cube pour voir la face rouge ?</a:t>
            </a:r>
          </a:p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dirty="0" smtClean="0">
                <a:solidFill>
                  <a:schemeClr val="tx1"/>
                </a:solidFill>
              </a:rPr>
              <a:t>Choisir la lettre correspondant à la réponse.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8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052736"/>
            <a:ext cx="8229600" cy="508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9</a:t>
            </a:r>
            <a:endParaRPr lang="fr-F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24744"/>
            <a:ext cx="7581900" cy="4503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10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96752"/>
            <a:ext cx="7863840" cy="479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143000"/>
          </a:xfrm>
        </p:spPr>
        <p:txBody>
          <a:bodyPr/>
          <a:lstStyle/>
          <a:p>
            <a:r>
              <a:rPr lang="fr-FR" dirty="0" smtClean="0"/>
              <a:t>FIN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1</a:t>
            </a:r>
            <a:endParaRPr lang="fr-FR" dirty="0"/>
          </a:p>
        </p:txBody>
      </p:sp>
      <p:pic>
        <p:nvPicPr>
          <p:cNvPr id="6" name="Image 5" descr="C:\Users\aurroux\AppData\Local\Temp\geogebr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924944"/>
            <a:ext cx="5760720" cy="27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3" name="Groupe 32"/>
          <p:cNvGrpSpPr/>
          <p:nvPr/>
        </p:nvGrpSpPr>
        <p:grpSpPr>
          <a:xfrm>
            <a:off x="1907704" y="1700808"/>
            <a:ext cx="5544616" cy="4142692"/>
            <a:chOff x="1907704" y="1700808"/>
            <a:chExt cx="5544616" cy="4142692"/>
          </a:xfrm>
        </p:grpSpPr>
        <p:cxnSp>
          <p:nvCxnSpPr>
            <p:cNvPr id="7" name="Connecteur droit avec flèche 6"/>
            <p:cNvCxnSpPr/>
            <p:nvPr/>
          </p:nvCxnSpPr>
          <p:spPr>
            <a:xfrm>
              <a:off x="4716016" y="2204864"/>
              <a:ext cx="0" cy="107845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ZoneTexte 7"/>
            <p:cNvSpPr txBox="1"/>
            <p:nvPr/>
          </p:nvSpPr>
          <p:spPr>
            <a:xfrm>
              <a:off x="4528128" y="1700808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c</a:t>
              </a:r>
              <a:endParaRPr lang="fr-FR" sz="2800" dirty="0"/>
            </a:p>
          </p:txBody>
        </p:sp>
        <p:cxnSp>
          <p:nvCxnSpPr>
            <p:cNvPr id="9" name="Connecteur droit avec flèche 8"/>
            <p:cNvCxnSpPr/>
            <p:nvPr/>
          </p:nvCxnSpPr>
          <p:spPr>
            <a:xfrm flipH="1">
              <a:off x="5292080" y="3933056"/>
              <a:ext cx="144016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ZoneTexte 9"/>
            <p:cNvSpPr txBox="1"/>
            <p:nvPr/>
          </p:nvSpPr>
          <p:spPr>
            <a:xfrm>
              <a:off x="6732240" y="3613552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d</a:t>
              </a:r>
              <a:endParaRPr lang="fr-FR" sz="2800" dirty="0"/>
            </a:p>
          </p:txBody>
        </p:sp>
        <p:cxnSp>
          <p:nvCxnSpPr>
            <p:cNvPr id="11" name="Connecteur droit avec flèche 10"/>
            <p:cNvCxnSpPr/>
            <p:nvPr/>
          </p:nvCxnSpPr>
          <p:spPr>
            <a:xfrm>
              <a:off x="2339752" y="4005064"/>
              <a:ext cx="122413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ZoneTexte 12"/>
            <p:cNvSpPr txBox="1"/>
            <p:nvPr/>
          </p:nvSpPr>
          <p:spPr>
            <a:xfrm>
              <a:off x="1907704" y="3645024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b</a:t>
              </a:r>
              <a:endParaRPr lang="fr-FR" sz="2800" dirty="0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3275856" y="5320280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a</a:t>
              </a:r>
              <a:endParaRPr lang="fr-FR" sz="2800" dirty="0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6228184" y="2201528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d</a:t>
              </a:r>
              <a:endParaRPr lang="fr-FR" sz="2800" dirty="0"/>
            </a:p>
          </p:txBody>
        </p:sp>
        <p:cxnSp>
          <p:nvCxnSpPr>
            <p:cNvPr id="16" name="Connecteur droit avec flèche 15"/>
            <p:cNvCxnSpPr/>
            <p:nvPr/>
          </p:nvCxnSpPr>
          <p:spPr>
            <a:xfrm flipV="1">
              <a:off x="3563888" y="4581128"/>
              <a:ext cx="720080" cy="86409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/>
            <p:cNvCxnSpPr/>
            <p:nvPr/>
          </p:nvCxnSpPr>
          <p:spPr>
            <a:xfrm flipH="1">
              <a:off x="5508104" y="2636912"/>
              <a:ext cx="720080" cy="72008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2</a:t>
            </a:r>
            <a:endParaRPr lang="fr-FR" dirty="0"/>
          </a:p>
        </p:txBody>
      </p:sp>
      <p:pic>
        <p:nvPicPr>
          <p:cNvPr id="6" name="Image 5" descr="C:\Users\aurroux\AppData\Local\Temp\geogebr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2949927"/>
            <a:ext cx="5760720" cy="27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e 4"/>
          <p:cNvGrpSpPr/>
          <p:nvPr/>
        </p:nvGrpSpPr>
        <p:grpSpPr>
          <a:xfrm>
            <a:off x="1907704" y="1700808"/>
            <a:ext cx="5544616" cy="4142692"/>
            <a:chOff x="1907704" y="1700808"/>
            <a:chExt cx="5544616" cy="4142692"/>
          </a:xfrm>
        </p:grpSpPr>
        <p:cxnSp>
          <p:nvCxnSpPr>
            <p:cNvPr id="7" name="Connecteur droit avec flèche 6"/>
            <p:cNvCxnSpPr/>
            <p:nvPr/>
          </p:nvCxnSpPr>
          <p:spPr>
            <a:xfrm>
              <a:off x="4716016" y="2204864"/>
              <a:ext cx="0" cy="107845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ZoneTexte 7"/>
            <p:cNvSpPr txBox="1"/>
            <p:nvPr/>
          </p:nvSpPr>
          <p:spPr>
            <a:xfrm>
              <a:off x="4528128" y="1700808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c</a:t>
              </a:r>
              <a:endParaRPr lang="fr-FR" sz="2800" dirty="0"/>
            </a:p>
          </p:txBody>
        </p:sp>
        <p:cxnSp>
          <p:nvCxnSpPr>
            <p:cNvPr id="9" name="Connecteur droit avec flèche 8"/>
            <p:cNvCxnSpPr/>
            <p:nvPr/>
          </p:nvCxnSpPr>
          <p:spPr>
            <a:xfrm flipH="1">
              <a:off x="5292080" y="3933056"/>
              <a:ext cx="144016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ZoneTexte 9"/>
            <p:cNvSpPr txBox="1"/>
            <p:nvPr/>
          </p:nvSpPr>
          <p:spPr>
            <a:xfrm>
              <a:off x="6732240" y="3613552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d</a:t>
              </a:r>
              <a:endParaRPr lang="fr-FR" sz="2800" dirty="0"/>
            </a:p>
          </p:txBody>
        </p:sp>
        <p:cxnSp>
          <p:nvCxnSpPr>
            <p:cNvPr id="11" name="Connecteur droit avec flèche 10"/>
            <p:cNvCxnSpPr/>
            <p:nvPr/>
          </p:nvCxnSpPr>
          <p:spPr>
            <a:xfrm>
              <a:off x="2339752" y="4005064"/>
              <a:ext cx="122413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ZoneTexte 11"/>
            <p:cNvSpPr txBox="1"/>
            <p:nvPr/>
          </p:nvSpPr>
          <p:spPr>
            <a:xfrm>
              <a:off x="1907704" y="3645024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b</a:t>
              </a:r>
              <a:endParaRPr lang="fr-FR" sz="2800" dirty="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3275856" y="5320280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a</a:t>
              </a:r>
              <a:endParaRPr lang="fr-FR" sz="2800" dirty="0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6228184" y="2201528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d</a:t>
              </a:r>
              <a:endParaRPr lang="fr-FR" sz="2800" dirty="0"/>
            </a:p>
          </p:txBody>
        </p:sp>
        <p:cxnSp>
          <p:nvCxnSpPr>
            <p:cNvPr id="15" name="Connecteur droit avec flèche 14"/>
            <p:cNvCxnSpPr/>
            <p:nvPr/>
          </p:nvCxnSpPr>
          <p:spPr>
            <a:xfrm flipV="1">
              <a:off x="3563888" y="4581128"/>
              <a:ext cx="720080" cy="86409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avec flèche 15"/>
            <p:cNvCxnSpPr/>
            <p:nvPr/>
          </p:nvCxnSpPr>
          <p:spPr>
            <a:xfrm flipH="1">
              <a:off x="5508104" y="2636912"/>
              <a:ext cx="720080" cy="72008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3</a:t>
            </a:r>
            <a:endParaRPr lang="fr-FR" dirty="0"/>
          </a:p>
        </p:txBody>
      </p:sp>
      <p:pic>
        <p:nvPicPr>
          <p:cNvPr id="6" name="Image 5" descr="C:\Users\aurroux\AppData\Local\Temp\geogebr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5552" y="2967148"/>
            <a:ext cx="5760720" cy="27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e 4"/>
          <p:cNvGrpSpPr/>
          <p:nvPr/>
        </p:nvGrpSpPr>
        <p:grpSpPr>
          <a:xfrm>
            <a:off x="1907704" y="1700808"/>
            <a:ext cx="5544616" cy="4142692"/>
            <a:chOff x="1907704" y="1700808"/>
            <a:chExt cx="5544616" cy="4142692"/>
          </a:xfrm>
        </p:grpSpPr>
        <p:cxnSp>
          <p:nvCxnSpPr>
            <p:cNvPr id="7" name="Connecteur droit avec flèche 6"/>
            <p:cNvCxnSpPr/>
            <p:nvPr/>
          </p:nvCxnSpPr>
          <p:spPr>
            <a:xfrm>
              <a:off x="4716016" y="2204864"/>
              <a:ext cx="0" cy="107845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ZoneTexte 7"/>
            <p:cNvSpPr txBox="1"/>
            <p:nvPr/>
          </p:nvSpPr>
          <p:spPr>
            <a:xfrm>
              <a:off x="4528128" y="1700808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c</a:t>
              </a:r>
              <a:endParaRPr lang="fr-FR" sz="2800" dirty="0"/>
            </a:p>
          </p:txBody>
        </p:sp>
        <p:cxnSp>
          <p:nvCxnSpPr>
            <p:cNvPr id="9" name="Connecteur droit avec flèche 8"/>
            <p:cNvCxnSpPr/>
            <p:nvPr/>
          </p:nvCxnSpPr>
          <p:spPr>
            <a:xfrm flipH="1">
              <a:off x="5292080" y="3933056"/>
              <a:ext cx="144016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ZoneTexte 9"/>
            <p:cNvSpPr txBox="1"/>
            <p:nvPr/>
          </p:nvSpPr>
          <p:spPr>
            <a:xfrm>
              <a:off x="6732240" y="3613552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d</a:t>
              </a:r>
              <a:endParaRPr lang="fr-FR" sz="2800" dirty="0"/>
            </a:p>
          </p:txBody>
        </p:sp>
        <p:cxnSp>
          <p:nvCxnSpPr>
            <p:cNvPr id="11" name="Connecteur droit avec flèche 10"/>
            <p:cNvCxnSpPr/>
            <p:nvPr/>
          </p:nvCxnSpPr>
          <p:spPr>
            <a:xfrm>
              <a:off x="2339752" y="4005064"/>
              <a:ext cx="122413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ZoneTexte 11"/>
            <p:cNvSpPr txBox="1"/>
            <p:nvPr/>
          </p:nvSpPr>
          <p:spPr>
            <a:xfrm>
              <a:off x="1907704" y="3645024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b</a:t>
              </a:r>
              <a:endParaRPr lang="fr-FR" sz="2800" dirty="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3275856" y="5320280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a</a:t>
              </a:r>
              <a:endParaRPr lang="fr-FR" sz="2800" dirty="0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6228184" y="2201528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d</a:t>
              </a:r>
              <a:endParaRPr lang="fr-FR" sz="2800" dirty="0"/>
            </a:p>
          </p:txBody>
        </p:sp>
        <p:cxnSp>
          <p:nvCxnSpPr>
            <p:cNvPr id="15" name="Connecteur droit avec flèche 14"/>
            <p:cNvCxnSpPr/>
            <p:nvPr/>
          </p:nvCxnSpPr>
          <p:spPr>
            <a:xfrm flipV="1">
              <a:off x="3563888" y="4581128"/>
              <a:ext cx="720080" cy="86409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avec flèche 15"/>
            <p:cNvCxnSpPr/>
            <p:nvPr/>
          </p:nvCxnSpPr>
          <p:spPr>
            <a:xfrm flipH="1">
              <a:off x="5508104" y="2636912"/>
              <a:ext cx="720080" cy="72008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260990"/>
            <a:ext cx="8229600" cy="1143000"/>
          </a:xfrm>
        </p:spPr>
        <p:txBody>
          <a:bodyPr/>
          <a:lstStyle/>
          <a:p>
            <a:r>
              <a:rPr lang="fr-FR" dirty="0" smtClean="0"/>
              <a:t>4</a:t>
            </a:r>
            <a:endParaRPr lang="fr-FR" dirty="0"/>
          </a:p>
        </p:txBody>
      </p:sp>
      <p:pic>
        <p:nvPicPr>
          <p:cNvPr id="3" name="Image 2" descr="C:\Users\aurroux\AppData\Local\Temp\geogebr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2949927"/>
            <a:ext cx="5760720" cy="27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e 4"/>
          <p:cNvGrpSpPr/>
          <p:nvPr/>
        </p:nvGrpSpPr>
        <p:grpSpPr>
          <a:xfrm>
            <a:off x="1907704" y="1700808"/>
            <a:ext cx="5544616" cy="4142692"/>
            <a:chOff x="1907704" y="1700808"/>
            <a:chExt cx="5544616" cy="4142692"/>
          </a:xfrm>
        </p:grpSpPr>
        <p:cxnSp>
          <p:nvCxnSpPr>
            <p:cNvPr id="6" name="Connecteur droit avec flèche 5"/>
            <p:cNvCxnSpPr/>
            <p:nvPr/>
          </p:nvCxnSpPr>
          <p:spPr>
            <a:xfrm>
              <a:off x="4716016" y="2204864"/>
              <a:ext cx="0" cy="107845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ZoneTexte 6"/>
            <p:cNvSpPr txBox="1"/>
            <p:nvPr/>
          </p:nvSpPr>
          <p:spPr>
            <a:xfrm>
              <a:off x="4528128" y="1700808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c</a:t>
              </a:r>
              <a:endParaRPr lang="fr-FR" sz="2800" dirty="0"/>
            </a:p>
          </p:txBody>
        </p:sp>
        <p:cxnSp>
          <p:nvCxnSpPr>
            <p:cNvPr id="8" name="Connecteur droit avec flèche 7"/>
            <p:cNvCxnSpPr/>
            <p:nvPr/>
          </p:nvCxnSpPr>
          <p:spPr>
            <a:xfrm flipH="1">
              <a:off x="5292080" y="3933056"/>
              <a:ext cx="144016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ZoneTexte 8"/>
            <p:cNvSpPr txBox="1"/>
            <p:nvPr/>
          </p:nvSpPr>
          <p:spPr>
            <a:xfrm>
              <a:off x="6732240" y="3613552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d</a:t>
              </a:r>
              <a:endParaRPr lang="fr-FR" sz="2800" dirty="0"/>
            </a:p>
          </p:txBody>
        </p:sp>
        <p:cxnSp>
          <p:nvCxnSpPr>
            <p:cNvPr id="10" name="Connecteur droit avec flèche 9"/>
            <p:cNvCxnSpPr/>
            <p:nvPr/>
          </p:nvCxnSpPr>
          <p:spPr>
            <a:xfrm>
              <a:off x="2339752" y="4005064"/>
              <a:ext cx="122413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ZoneTexte 10"/>
            <p:cNvSpPr txBox="1"/>
            <p:nvPr/>
          </p:nvSpPr>
          <p:spPr>
            <a:xfrm>
              <a:off x="1907704" y="3645024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b</a:t>
              </a:r>
              <a:endParaRPr lang="fr-FR" sz="2800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3275856" y="5320280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a</a:t>
              </a:r>
              <a:endParaRPr lang="fr-FR" sz="2800" dirty="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6228184" y="2201528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d</a:t>
              </a:r>
              <a:endParaRPr lang="fr-FR" sz="2800" dirty="0"/>
            </a:p>
          </p:txBody>
        </p:sp>
        <p:cxnSp>
          <p:nvCxnSpPr>
            <p:cNvPr id="14" name="Connecteur droit avec flèche 13"/>
            <p:cNvCxnSpPr/>
            <p:nvPr/>
          </p:nvCxnSpPr>
          <p:spPr>
            <a:xfrm flipV="1">
              <a:off x="3563888" y="4581128"/>
              <a:ext cx="720080" cy="86409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/>
            <p:cNvCxnSpPr/>
            <p:nvPr/>
          </p:nvCxnSpPr>
          <p:spPr>
            <a:xfrm flipH="1">
              <a:off x="5508104" y="2636912"/>
              <a:ext cx="720080" cy="72008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5</a:t>
            </a:r>
            <a:endParaRPr lang="fr-FR" dirty="0"/>
          </a:p>
        </p:txBody>
      </p:sp>
      <p:pic>
        <p:nvPicPr>
          <p:cNvPr id="6" name="Image 5" descr="C:\Users\aurroux\AppData\Local\Temp\geogebr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2963995"/>
            <a:ext cx="5760720" cy="27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e 4"/>
          <p:cNvGrpSpPr/>
          <p:nvPr/>
        </p:nvGrpSpPr>
        <p:grpSpPr>
          <a:xfrm>
            <a:off x="1907704" y="1700808"/>
            <a:ext cx="5544616" cy="4142692"/>
            <a:chOff x="1907704" y="1700808"/>
            <a:chExt cx="5544616" cy="4142692"/>
          </a:xfrm>
        </p:grpSpPr>
        <p:cxnSp>
          <p:nvCxnSpPr>
            <p:cNvPr id="7" name="Connecteur droit avec flèche 6"/>
            <p:cNvCxnSpPr/>
            <p:nvPr/>
          </p:nvCxnSpPr>
          <p:spPr>
            <a:xfrm>
              <a:off x="4716016" y="2204864"/>
              <a:ext cx="0" cy="107845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ZoneTexte 7"/>
            <p:cNvSpPr txBox="1"/>
            <p:nvPr/>
          </p:nvSpPr>
          <p:spPr>
            <a:xfrm>
              <a:off x="4528128" y="1700808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c</a:t>
              </a:r>
              <a:endParaRPr lang="fr-FR" sz="2800" dirty="0"/>
            </a:p>
          </p:txBody>
        </p:sp>
        <p:cxnSp>
          <p:nvCxnSpPr>
            <p:cNvPr id="9" name="Connecteur droit avec flèche 8"/>
            <p:cNvCxnSpPr/>
            <p:nvPr/>
          </p:nvCxnSpPr>
          <p:spPr>
            <a:xfrm flipH="1">
              <a:off x="5292080" y="3933056"/>
              <a:ext cx="144016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ZoneTexte 9"/>
            <p:cNvSpPr txBox="1"/>
            <p:nvPr/>
          </p:nvSpPr>
          <p:spPr>
            <a:xfrm>
              <a:off x="6732240" y="3613552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d</a:t>
              </a:r>
              <a:endParaRPr lang="fr-FR" sz="2800" dirty="0"/>
            </a:p>
          </p:txBody>
        </p:sp>
        <p:cxnSp>
          <p:nvCxnSpPr>
            <p:cNvPr id="11" name="Connecteur droit avec flèche 10"/>
            <p:cNvCxnSpPr/>
            <p:nvPr/>
          </p:nvCxnSpPr>
          <p:spPr>
            <a:xfrm>
              <a:off x="2339752" y="4005064"/>
              <a:ext cx="122413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ZoneTexte 11"/>
            <p:cNvSpPr txBox="1"/>
            <p:nvPr/>
          </p:nvSpPr>
          <p:spPr>
            <a:xfrm>
              <a:off x="1907704" y="3645024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b</a:t>
              </a:r>
              <a:endParaRPr lang="fr-FR" sz="2800" dirty="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3275856" y="5320280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a</a:t>
              </a:r>
              <a:endParaRPr lang="fr-FR" sz="2800" dirty="0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6228184" y="2201528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800" dirty="0" smtClean="0"/>
                <a:t>d</a:t>
              </a:r>
              <a:endParaRPr lang="fr-FR" sz="2800" dirty="0"/>
            </a:p>
          </p:txBody>
        </p:sp>
        <p:cxnSp>
          <p:nvCxnSpPr>
            <p:cNvPr id="15" name="Connecteur droit avec flèche 14"/>
            <p:cNvCxnSpPr/>
            <p:nvPr/>
          </p:nvCxnSpPr>
          <p:spPr>
            <a:xfrm flipV="1">
              <a:off x="3563888" y="4581128"/>
              <a:ext cx="720080" cy="86409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avec flèche 15"/>
            <p:cNvCxnSpPr/>
            <p:nvPr/>
          </p:nvCxnSpPr>
          <p:spPr>
            <a:xfrm flipH="1">
              <a:off x="5508104" y="2636912"/>
              <a:ext cx="720080" cy="72008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lang="fr-FR" b="1" dirty="0" smtClean="0"/>
              <a:t>Vision dans l’espace 3</a:t>
            </a:r>
            <a:endParaRPr lang="fr-FR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1640" y="2564904"/>
            <a:ext cx="6400800" cy="2664296"/>
          </a:xfrm>
        </p:spPr>
        <p:txBody>
          <a:bodyPr>
            <a:normAutofit fontScale="92500" lnSpcReduction="20000"/>
          </a:bodyPr>
          <a:lstStyle/>
          <a:p>
            <a:endParaRPr lang="fr-FR" dirty="0" smtClean="0">
              <a:solidFill>
                <a:schemeClr val="tx1"/>
              </a:solidFill>
            </a:endParaRPr>
          </a:p>
          <a:p>
            <a:endParaRPr lang="fr-FR" dirty="0" smtClean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dirty="0" smtClean="0">
                <a:solidFill>
                  <a:schemeClr val="tx1"/>
                </a:solidFill>
              </a:rPr>
              <a:t>Où faut-il que le chat se place pour qu’il ne puisse plus voir le cône rouge ?</a:t>
            </a:r>
            <a:endParaRPr lang="fr-FR" dirty="0">
              <a:solidFill>
                <a:schemeClr val="tx1"/>
              </a:solidFill>
            </a:endParaRPr>
          </a:p>
        </p:txBody>
      </p:sp>
      <p:grpSp>
        <p:nvGrpSpPr>
          <p:cNvPr id="7" name="Groupe 6"/>
          <p:cNvGrpSpPr/>
          <p:nvPr/>
        </p:nvGrpSpPr>
        <p:grpSpPr>
          <a:xfrm>
            <a:off x="2283768" y="2090713"/>
            <a:ext cx="4572000" cy="1780540"/>
            <a:chOff x="0" y="0"/>
            <a:chExt cx="4572000" cy="1780540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8763" t="39054" r="68419" b="31131"/>
            <a:stretch/>
          </p:blipFill>
          <p:spPr bwMode="auto">
            <a:xfrm>
              <a:off x="1381125" y="676275"/>
              <a:ext cx="1010920" cy="100012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="" xmlns:a14="http://schemas.microsoft.com/office/drawing/2010/main"/>
              </a:ext>
            </a:extLst>
          </p:spPr>
        </p:pic>
        <p:pic>
          <p:nvPicPr>
            <p:cNvPr id="9" name="Image 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832" t="12500" r="15001" b="12500"/>
            <a:stretch/>
          </p:blipFill>
          <p:spPr bwMode="auto">
            <a:xfrm>
              <a:off x="0" y="561975"/>
              <a:ext cx="1054735" cy="10668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="" xmlns:a14="http://schemas.microsoft.com/office/drawing/2010/main"/>
              </a:ext>
            </a:extLst>
          </p:spPr>
        </p:pic>
        <p:pic>
          <p:nvPicPr>
            <p:cNvPr id="10" name="Image 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1991" t="7139" r="20305" b="25042"/>
            <a:stretch/>
          </p:blipFill>
          <p:spPr bwMode="auto">
            <a:xfrm>
              <a:off x="2647950" y="0"/>
              <a:ext cx="1924050" cy="178054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=""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389480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6</a:t>
            </a:r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052736"/>
            <a:ext cx="7764780" cy="4671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7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24744"/>
            <a:ext cx="6873240" cy="4579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89</Words>
  <Application>Microsoft Office PowerPoint</Application>
  <PresentationFormat>Affichage à l'écran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Vision dans l’espace - 3</vt:lpstr>
      <vt:lpstr>1</vt:lpstr>
      <vt:lpstr>2</vt:lpstr>
      <vt:lpstr>3</vt:lpstr>
      <vt:lpstr>4</vt:lpstr>
      <vt:lpstr>5</vt:lpstr>
      <vt:lpstr>Vision dans l’espace 3</vt:lpstr>
      <vt:lpstr>6</vt:lpstr>
      <vt:lpstr>7</vt:lpstr>
      <vt:lpstr>8</vt:lpstr>
      <vt:lpstr>9</vt:lpstr>
      <vt:lpstr>10</vt:lpstr>
      <vt:lpstr>FIN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Vision dans l’espace 3</dc:title>
  <dc:creator>Aurelie</dc:creator>
  <cp:lastModifiedBy>aurroux</cp:lastModifiedBy>
  <cp:revision>27</cp:revision>
  <dcterms:created xsi:type="dcterms:W3CDTF">2015-10-29T10:32:39Z</dcterms:created>
  <dcterms:modified xsi:type="dcterms:W3CDTF">2017-10-08T21:19:45Z</dcterms:modified>
</cp:coreProperties>
</file>