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3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9A328-5459-4893-93A3-F41BD7E7C1EA}" type="datetimeFigureOut">
              <a:rPr lang="fr-FR" smtClean="0"/>
              <a:pPr/>
              <a:t>04/11/2016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b="1" dirty="0" smtClean="0"/>
              <a:t>Vision dans l’espace - 2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75656" y="2996952"/>
            <a:ext cx="6246568" cy="1752600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tx1"/>
                </a:solidFill>
              </a:rPr>
              <a:t>Les segments rouges </a:t>
            </a:r>
            <a:r>
              <a:rPr lang="fr-FR" sz="3600" dirty="0" smtClean="0">
                <a:solidFill>
                  <a:schemeClr val="tx1"/>
                </a:solidFill>
              </a:rPr>
              <a:t>ont la </a:t>
            </a:r>
            <a:r>
              <a:rPr lang="fr-FR" sz="3600" dirty="0" smtClean="0">
                <a:solidFill>
                  <a:schemeClr val="tx1"/>
                </a:solidFill>
              </a:rPr>
              <a:t>même longueur </a:t>
            </a:r>
            <a:r>
              <a:rPr lang="fr-FR" sz="3600" dirty="0" smtClean="0">
                <a:solidFill>
                  <a:schemeClr val="tx1"/>
                </a:solidFill>
              </a:rPr>
              <a:t>dans </a:t>
            </a:r>
            <a:r>
              <a:rPr lang="fr-FR" sz="3600" dirty="0" smtClean="0">
                <a:solidFill>
                  <a:schemeClr val="tx1"/>
                </a:solidFill>
              </a:rPr>
              <a:t>la </a:t>
            </a:r>
            <a:r>
              <a:rPr lang="fr-FR" sz="3600" dirty="0" smtClean="0">
                <a:solidFill>
                  <a:schemeClr val="tx1"/>
                </a:solidFill>
              </a:rPr>
              <a:t>réalité.</a:t>
            </a:r>
          </a:p>
          <a:p>
            <a:r>
              <a:rPr lang="fr-FR" sz="3600" dirty="0" smtClean="0">
                <a:solidFill>
                  <a:schemeClr val="tx1"/>
                </a:solidFill>
              </a:rPr>
              <a:t>Vrai ou faux ?</a:t>
            </a:r>
            <a:endParaRPr lang="fr-F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La base du prisme droit est un triangle équilatéral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Image 11" descr="C:\Users\aurroux\AppData\Local\Temp\geogebra.png"/>
          <p:cNvPicPr/>
          <p:nvPr/>
        </p:nvPicPr>
        <p:blipFill>
          <a:blip r:embed="rId2" cstate="print"/>
          <a:srcRect l="21961" t="14145" r="47686" b="33881"/>
          <a:stretch>
            <a:fillRect/>
          </a:stretch>
        </p:blipFill>
        <p:spPr bwMode="auto">
          <a:xfrm>
            <a:off x="2339752" y="2420888"/>
            <a:ext cx="450327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La base du prisme droit est un triangle équilatéral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Image 10" descr="C:\Users\aurroux\AppData\Local\Temp\geogebra.png"/>
          <p:cNvPicPr/>
          <p:nvPr/>
        </p:nvPicPr>
        <p:blipFill>
          <a:blip r:embed="rId2" cstate="print"/>
          <a:srcRect l="22099" t="13487" r="47514" b="33224"/>
          <a:stretch>
            <a:fillRect/>
          </a:stretch>
        </p:blipFill>
        <p:spPr bwMode="auto">
          <a:xfrm>
            <a:off x="2352152" y="2449024"/>
            <a:ext cx="439208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cube</a:t>
            </a:r>
          </a:p>
        </p:txBody>
      </p:sp>
      <p:pic>
        <p:nvPicPr>
          <p:cNvPr id="9" name="Image 8"/>
          <p:cNvPicPr/>
          <p:nvPr/>
        </p:nvPicPr>
        <p:blipFill>
          <a:blip r:embed="rId2" cstate="print"/>
          <a:srcRect l="26269" t="9348" r="34784" b="25214"/>
          <a:stretch>
            <a:fillRect/>
          </a:stretch>
        </p:blipFill>
        <p:spPr bwMode="auto">
          <a:xfrm>
            <a:off x="3030028" y="2450692"/>
            <a:ext cx="3258121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cube</a:t>
            </a:r>
          </a:p>
        </p:txBody>
      </p:sp>
      <p:pic>
        <p:nvPicPr>
          <p:cNvPr id="10" name="Image 9" descr="C:\Users\aurroux\AppData\Local\Temp\geogebra.png"/>
          <p:cNvPicPr/>
          <p:nvPr/>
        </p:nvPicPr>
        <p:blipFill>
          <a:blip r:embed="rId2" cstate="print"/>
          <a:srcRect l="26657" t="9579" r="34807" b="25467"/>
          <a:stretch>
            <a:fillRect/>
          </a:stretch>
        </p:blipFill>
        <p:spPr bwMode="auto">
          <a:xfrm>
            <a:off x="3045764" y="2449024"/>
            <a:ext cx="325165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cube</a:t>
            </a:r>
          </a:p>
        </p:txBody>
      </p:sp>
      <p:pic>
        <p:nvPicPr>
          <p:cNvPr id="10" name="Image 9" descr="C:\Users\aurroux\AppData\Local\Temp\geogebra.png"/>
          <p:cNvPicPr/>
          <p:nvPr/>
        </p:nvPicPr>
        <p:blipFill>
          <a:blip r:embed="rId2" cstate="print"/>
          <a:srcRect l="26657" t="9579" r="34807" b="24766"/>
          <a:stretch>
            <a:fillRect/>
          </a:stretch>
        </p:blipFill>
        <p:spPr bwMode="auto">
          <a:xfrm>
            <a:off x="3045764" y="2463092"/>
            <a:ext cx="321694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Le solide est un pavé droit  avec 3 dimensions différentes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Image 12" descr="C:\Users\aurroux\AppData\Local\Temp\geogebra.png"/>
          <p:cNvPicPr/>
          <p:nvPr/>
        </p:nvPicPr>
        <p:blipFill>
          <a:blip r:embed="rId2" cstate="print"/>
          <a:srcRect l="22652" t="21823" r="32113" b="31713"/>
          <a:stretch>
            <a:fillRect/>
          </a:stretch>
        </p:blipFill>
        <p:spPr bwMode="auto">
          <a:xfrm>
            <a:off x="2353820" y="2420888"/>
            <a:ext cx="491468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C:\Users\aurroux\AppData\Local\Temp\geogebra.png"/>
          <p:cNvPicPr/>
          <p:nvPr/>
        </p:nvPicPr>
        <p:blipFill>
          <a:blip r:embed="rId2" cstate="print"/>
          <a:srcRect l="22652" t="21823" r="32343" b="31730"/>
          <a:stretch>
            <a:fillRect/>
          </a:stretch>
        </p:blipFill>
        <p:spPr bwMode="auto">
          <a:xfrm>
            <a:off x="2338084" y="2420888"/>
            <a:ext cx="4879272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Le solide est un pavé droit  avec 3 dimensions différentes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:\Users\aurroux\AppData\Local\Temp\geogebra.png"/>
          <p:cNvPicPr/>
          <p:nvPr/>
        </p:nvPicPr>
        <p:blipFill>
          <a:blip r:embed="rId2" cstate="print"/>
          <a:srcRect l="22376" t="21547" r="31906" b="31492"/>
          <a:stretch>
            <a:fillRect/>
          </a:stretch>
        </p:blipFill>
        <p:spPr bwMode="auto">
          <a:xfrm>
            <a:off x="2325684" y="2420888"/>
            <a:ext cx="4906586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Le solide est un pavé droit  avec 3 dimensions différentes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Le solide est un pavé droit  avec 3 dimensions différentes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Image 10" descr="C:\Users\aurroux\AppData\Local\Temp\geogebra.png"/>
          <p:cNvPicPr/>
          <p:nvPr/>
        </p:nvPicPr>
        <p:blipFill>
          <a:blip r:embed="rId2" cstate="print"/>
          <a:srcRect l="22652" t="21823" r="32044" b="31492"/>
          <a:stretch>
            <a:fillRect/>
          </a:stretch>
        </p:blipFill>
        <p:spPr bwMode="auto">
          <a:xfrm>
            <a:off x="2339752" y="2420888"/>
            <a:ext cx="489989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fr-FR" sz="2700" dirty="0" smtClean="0">
                <a:solidFill>
                  <a:srgbClr val="FF0000"/>
                </a:solidFill>
              </a:rPr>
              <a:t> La base du prisme droit est un triangle équilatéral</a:t>
            </a:r>
            <a:endParaRPr kumimoji="0" lang="fr-FR" sz="27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Image 11" descr="C:\Users\aurroux\AppData\Local\Temp\geogebra.png"/>
          <p:cNvPicPr/>
          <p:nvPr/>
        </p:nvPicPr>
        <p:blipFill>
          <a:blip r:embed="rId2" cstate="print"/>
          <a:srcRect l="21547" t="12500" r="47238" b="32895"/>
          <a:stretch>
            <a:fillRect/>
          </a:stretch>
        </p:blipFill>
        <p:spPr bwMode="auto">
          <a:xfrm>
            <a:off x="2267744" y="2477160"/>
            <a:ext cx="4412486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31</Words>
  <Application>Microsoft Office PowerPoint</Application>
  <PresentationFormat>Affichage à l'écran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Vision dans l’espace - 2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Aurelie</dc:creator>
  <cp:lastModifiedBy>aurroux</cp:lastModifiedBy>
  <cp:revision>20</cp:revision>
  <dcterms:created xsi:type="dcterms:W3CDTF">2015-10-29T08:52:47Z</dcterms:created>
  <dcterms:modified xsi:type="dcterms:W3CDTF">2016-11-04T13:37:01Z</dcterms:modified>
</cp:coreProperties>
</file>