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70" r:id="rId10"/>
    <p:sldId id="262" r:id="rId11"/>
    <p:sldId id="268" r:id="rId12"/>
    <p:sldId id="269" r:id="rId13"/>
    <p:sldId id="272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68" d="100"/>
          <a:sy n="68" d="100"/>
        </p:scale>
        <p:origin x="-5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899364-2B7F-4328-9920-7DC5E8729C27}" type="datetimeFigureOut">
              <a:rPr lang="fr-FR" smtClean="0"/>
              <a:pPr/>
              <a:t>04/11/2016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6DBB02-873B-4B98-8D81-D3D61938574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550F8-572C-4B32-896B-74A844E40251}" type="datetimeFigureOut">
              <a:rPr lang="fr-FR" smtClean="0"/>
              <a:pPr/>
              <a:t>04/11/2016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7B5D4-9DF8-4BBC-B364-CAE78C31306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550F8-572C-4B32-896B-74A844E40251}" type="datetimeFigureOut">
              <a:rPr lang="fr-FR" smtClean="0"/>
              <a:pPr/>
              <a:t>04/11/2016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7B5D4-9DF8-4BBC-B364-CAE78C31306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550F8-572C-4B32-896B-74A844E40251}" type="datetimeFigureOut">
              <a:rPr lang="fr-FR" smtClean="0"/>
              <a:pPr/>
              <a:t>04/11/2016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7B5D4-9DF8-4BBC-B364-CAE78C31306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550F8-572C-4B32-896B-74A844E40251}" type="datetimeFigureOut">
              <a:rPr lang="fr-FR" smtClean="0"/>
              <a:pPr/>
              <a:t>04/11/2016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7B5D4-9DF8-4BBC-B364-CAE78C31306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550F8-572C-4B32-896B-74A844E40251}" type="datetimeFigureOut">
              <a:rPr lang="fr-FR" smtClean="0"/>
              <a:pPr/>
              <a:t>04/11/2016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7B5D4-9DF8-4BBC-B364-CAE78C31306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550F8-572C-4B32-896B-74A844E40251}" type="datetimeFigureOut">
              <a:rPr lang="fr-FR" smtClean="0"/>
              <a:pPr/>
              <a:t>04/11/2016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7B5D4-9DF8-4BBC-B364-CAE78C31306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550F8-572C-4B32-896B-74A844E40251}" type="datetimeFigureOut">
              <a:rPr lang="fr-FR" smtClean="0"/>
              <a:pPr/>
              <a:t>04/11/2016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7B5D4-9DF8-4BBC-B364-CAE78C31306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550F8-572C-4B32-896B-74A844E40251}" type="datetimeFigureOut">
              <a:rPr lang="fr-FR" smtClean="0"/>
              <a:pPr/>
              <a:t>04/11/2016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7B5D4-9DF8-4BBC-B364-CAE78C31306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550F8-572C-4B32-896B-74A844E40251}" type="datetimeFigureOut">
              <a:rPr lang="fr-FR" smtClean="0"/>
              <a:pPr/>
              <a:t>04/11/2016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7B5D4-9DF8-4BBC-B364-CAE78C31306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550F8-572C-4B32-896B-74A844E40251}" type="datetimeFigureOut">
              <a:rPr lang="fr-FR" smtClean="0"/>
              <a:pPr/>
              <a:t>04/11/2016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7B5D4-9DF8-4BBC-B364-CAE78C31306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550F8-572C-4B32-896B-74A844E40251}" type="datetimeFigureOut">
              <a:rPr lang="fr-FR" smtClean="0"/>
              <a:pPr/>
              <a:t>04/11/2016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7B5D4-9DF8-4BBC-B364-CAE78C31306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550F8-572C-4B32-896B-74A844E40251}" type="datetimeFigureOut">
              <a:rPr lang="fr-FR" smtClean="0"/>
              <a:pPr/>
              <a:t>04/11/2016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7B5D4-9DF8-4BBC-B364-CAE78C31306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1520" y="2148592"/>
            <a:ext cx="8496944" cy="1752600"/>
          </a:xfrm>
        </p:spPr>
        <p:txBody>
          <a:bodyPr>
            <a:noAutofit/>
          </a:bodyPr>
          <a:lstStyle/>
          <a:p>
            <a:r>
              <a:rPr lang="fr-FR" sz="36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Questions 1 à 7 :</a:t>
            </a:r>
          </a:p>
          <a:p>
            <a:r>
              <a:rPr lang="fr-FR" sz="3600" dirty="0" smtClean="0">
                <a:solidFill>
                  <a:schemeClr val="tx1"/>
                </a:solidFill>
              </a:rPr>
              <a:t>Le solide représenté est un cube.</a:t>
            </a:r>
          </a:p>
          <a:p>
            <a:endParaRPr lang="fr-FR" sz="4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r>
              <a:rPr lang="fr-FR" sz="36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Indiquer </a:t>
            </a:r>
            <a:r>
              <a:rPr lang="fr-FR" sz="36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la nature du triangle </a:t>
            </a:r>
            <a:endParaRPr lang="fr-FR" sz="36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r>
              <a:rPr lang="fr-FR" sz="36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représenté </a:t>
            </a:r>
            <a:r>
              <a:rPr lang="fr-FR" sz="36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en couleur.</a:t>
            </a: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0" y="0"/>
            <a:ext cx="9144000" cy="14700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Vision dans l’espace – 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b="1" dirty="0" smtClean="0">
                <a:latin typeface="+mj-lt"/>
                <a:ea typeface="+mj-ea"/>
                <a:cs typeface="+mj-cs"/>
              </a:rPr>
              <a:t>Sections de solides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:\Users\aurroux\AppData\Local\Temp\geogebra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5724" y="1872960"/>
            <a:ext cx="3372485" cy="2814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fr-FR" dirty="0" smtClean="0"/>
              <a:t>8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fr-FR" dirty="0" smtClean="0"/>
              <a:t>9</a:t>
            </a:r>
            <a:endParaRPr lang="fr-FR" dirty="0"/>
          </a:p>
        </p:txBody>
      </p:sp>
      <p:pic>
        <p:nvPicPr>
          <p:cNvPr id="5" name="Image 4" descr="C:\Users\aurroux\AppData\Local\Temp\geogebra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872960"/>
            <a:ext cx="3503295" cy="290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fr-FR" dirty="0" smtClean="0"/>
              <a:t>10</a:t>
            </a:r>
            <a:endParaRPr lang="fr-FR" dirty="0"/>
          </a:p>
        </p:txBody>
      </p:sp>
      <p:pic>
        <p:nvPicPr>
          <p:cNvPr id="6" name="Image 5" descr="C:\Users\aurroux\AppData\Local\Temp\geogebra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772816"/>
            <a:ext cx="3954780" cy="3075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29600" cy="1143000"/>
          </a:xfrm>
        </p:spPr>
        <p:txBody>
          <a:bodyPr/>
          <a:lstStyle/>
          <a:p>
            <a:r>
              <a:rPr lang="fr-FR" dirty="0" smtClean="0"/>
              <a:t>FIN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fr-FR" dirty="0" smtClean="0"/>
              <a:t>1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5528" y="1816688"/>
            <a:ext cx="3312368" cy="3240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fr-FR" dirty="0" smtClean="0"/>
              <a:t>2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8320" y="1800952"/>
            <a:ext cx="3384376" cy="324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fr-FR" dirty="0"/>
              <a:t>3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772816"/>
            <a:ext cx="3600400" cy="329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fr-FR" dirty="0" smtClean="0"/>
              <a:t>4</a:t>
            </a:r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730612"/>
            <a:ext cx="345638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fr-FR" dirty="0" smtClean="0"/>
              <a:t>5</a:t>
            </a:r>
            <a:endParaRPr lang="fr-FR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55632" y="1672672"/>
            <a:ext cx="3816424" cy="3538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fr-FR" dirty="0" smtClean="0"/>
              <a:t>6</a:t>
            </a:r>
            <a:endParaRPr lang="fr-FR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9556" y="1570860"/>
            <a:ext cx="3672408" cy="3236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700808"/>
            <a:ext cx="3744416" cy="3314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fr-FR" dirty="0" smtClean="0"/>
              <a:t>7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1414444"/>
            <a:ext cx="9144000" cy="1752600"/>
          </a:xfrm>
        </p:spPr>
        <p:txBody>
          <a:bodyPr>
            <a:noAutofit/>
          </a:bodyPr>
          <a:lstStyle/>
          <a:p>
            <a:r>
              <a:rPr lang="fr-FR" sz="36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Questions 8 à 10 :</a:t>
            </a:r>
          </a:p>
          <a:p>
            <a:r>
              <a:rPr lang="fr-FR" sz="3600" dirty="0" smtClean="0">
                <a:solidFill>
                  <a:schemeClr val="tx1"/>
                </a:solidFill>
              </a:rPr>
              <a:t>Le solide représenté est un cube.</a:t>
            </a:r>
          </a:p>
          <a:p>
            <a:endParaRPr lang="fr-FR" sz="44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r>
              <a:rPr lang="fr-FR" sz="36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Indiquer </a:t>
            </a:r>
            <a:r>
              <a:rPr lang="fr-FR" sz="36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la nature du </a:t>
            </a:r>
            <a:r>
              <a:rPr lang="fr-FR" sz="36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quadrilatère </a:t>
            </a:r>
          </a:p>
          <a:p>
            <a:r>
              <a:rPr lang="fr-FR" sz="36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représenté </a:t>
            </a:r>
            <a:r>
              <a:rPr lang="fr-FR" sz="36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en couleur.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61</Words>
  <Application>Microsoft Office PowerPoint</Application>
  <PresentationFormat>Affichage à l'écran (4:3)</PresentationFormat>
  <Paragraphs>23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Thème Office</vt:lpstr>
      <vt:lpstr>Diapositive 1</vt:lpstr>
      <vt:lpstr>1</vt:lpstr>
      <vt:lpstr>2</vt:lpstr>
      <vt:lpstr>3</vt:lpstr>
      <vt:lpstr>4</vt:lpstr>
      <vt:lpstr>5</vt:lpstr>
      <vt:lpstr>6</vt:lpstr>
      <vt:lpstr>7</vt:lpstr>
      <vt:lpstr>Diapositive 9</vt:lpstr>
      <vt:lpstr>8</vt:lpstr>
      <vt:lpstr>9</vt:lpstr>
      <vt:lpstr>10</vt:lpstr>
      <vt:lpstr>FIN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Dans les questions 1 à 5, le solide représenté est un cube.</dc:title>
  <dc:creator>roux</dc:creator>
  <cp:lastModifiedBy>aurroux</cp:lastModifiedBy>
  <cp:revision>18</cp:revision>
  <dcterms:created xsi:type="dcterms:W3CDTF">2013-12-18T22:05:40Z</dcterms:created>
  <dcterms:modified xsi:type="dcterms:W3CDTF">2016-11-04T14:25:26Z</dcterms:modified>
</cp:coreProperties>
</file>